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4"/>
  </p:notesMasterIdLst>
  <p:sldIdLst>
    <p:sldId id="278" r:id="rId2"/>
    <p:sldId id="28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2EE9BD-81E2-4BA5-8D98-2DFCDA548158}">
  <a:tblStyle styleId="{342EE9BD-81E2-4BA5-8D98-2DFCDA5481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881C046-1732-4241-8F49-3A2712CA72C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 varScale="1">
        <p:scale>
          <a:sx n="145" d="100"/>
          <a:sy n="14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45377343dc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45377343dc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426bd3713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426bd3713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Thesis Writing</a:t>
            </a:r>
            <a:endParaRPr/>
          </a:p>
        </p:txBody>
      </p:sp>
      <p:sp>
        <p:nvSpPr>
          <p:cNvPr id="260" name="Google Shape;260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is a Thesis?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It is usually a single sentence at the end of your first paragraph that presents your argument to the reader. 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261" name="Google Shape;261;p4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Why write a thesis?</a:t>
            </a: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●"/>
            </a:pPr>
            <a:r>
              <a:rPr lang="en" sz="2000">
                <a:solidFill>
                  <a:schemeClr val="accent5"/>
                </a:solidFill>
              </a:rPr>
              <a:t>You are taking a stand on an argument!</a:t>
            </a:r>
            <a:endParaRPr sz="2000">
              <a:solidFill>
                <a:schemeClr val="accent5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●"/>
            </a:pPr>
            <a:r>
              <a:rPr lang="en" sz="2000">
                <a:solidFill>
                  <a:schemeClr val="accent5"/>
                </a:solidFill>
              </a:rPr>
              <a:t>To show your point of view!</a:t>
            </a:r>
            <a:endParaRPr sz="2000">
              <a:solidFill>
                <a:schemeClr val="accent5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●"/>
            </a:pPr>
            <a:r>
              <a:rPr lang="en" sz="2000">
                <a:solidFill>
                  <a:schemeClr val="accent5"/>
                </a:solidFill>
                <a:highlight>
                  <a:srgbClr val="FFFF00"/>
                </a:highlight>
              </a:rPr>
              <a:t>NEVER USE I!</a:t>
            </a:r>
            <a:endParaRPr sz="2000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</a:t>
            </a:r>
            <a:endParaRPr/>
          </a:p>
        </p:txBody>
      </p:sp>
      <p:pic>
        <p:nvPicPr>
          <p:cNvPr id="272" name="Google Shape;272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5850" y="1105175"/>
            <a:ext cx="6972300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On-screen Show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Lato</vt:lpstr>
      <vt:lpstr>Playfair Display</vt:lpstr>
      <vt:lpstr>Arial</vt:lpstr>
      <vt:lpstr>Coral</vt:lpstr>
      <vt:lpstr>Thesis Writing</vt:lpstr>
      <vt:lpstr>Remember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Writing</dc:title>
  <cp:lastModifiedBy>Microsoft Office User</cp:lastModifiedBy>
  <cp:revision>1</cp:revision>
  <dcterms:modified xsi:type="dcterms:W3CDTF">2018-10-26T00:33:25Z</dcterms:modified>
</cp:coreProperties>
</file>