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4" r:id="rId1"/>
  </p:sldMasterIdLst>
  <p:notesMasterIdLst>
    <p:notesMasterId r:id="rId4"/>
  </p:notesMasterIdLst>
  <p:sldIdLst>
    <p:sldId id="334" r:id="rId2"/>
    <p:sldId id="335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F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4" autoAdjust="0"/>
    <p:restoredTop sz="94578"/>
  </p:normalViewPr>
  <p:slideViewPr>
    <p:cSldViewPr snapToGrid="0" snapToObjects="1">
      <p:cViewPr>
        <p:scale>
          <a:sx n="66" d="100"/>
          <a:sy n="66" d="100"/>
        </p:scale>
        <p:origin x="3360" y="6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1880D-3B3E-2841-AE10-D4033D57FEE4}" type="datetimeFigureOut">
              <a:rPr lang="en-US" smtClean="0"/>
              <a:pPr/>
              <a:t>8/30/18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2CDE7-0864-9247-AC9A-37438A184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8818-A4B3-1945-B976-108728A3B678}" type="datetimeFigureOut">
              <a:rPr lang="en-US" smtClean="0"/>
              <a:pPr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98D0-4A16-CF44-8887-A8B42F0FF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8818-A4B3-1945-B976-108728A3B678}" type="datetimeFigureOut">
              <a:rPr lang="en-US" smtClean="0"/>
              <a:pPr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5F6C-F48E-0F48-B214-53E582598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8818-A4B3-1945-B976-108728A3B678}" type="datetimeFigureOut">
              <a:rPr lang="en-US" smtClean="0"/>
              <a:pPr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5F6C-F48E-0F48-B214-53E582598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8818-A4B3-1945-B976-108728A3B678}" type="datetimeFigureOut">
              <a:rPr lang="en-US" smtClean="0"/>
              <a:pPr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5F6C-F48E-0F48-B214-53E582598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41ED-22D9-48D6-AD92-DEFB122789E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8818-A4B3-1945-B976-108728A3B678}" type="datetimeFigureOut">
              <a:rPr lang="en-US" smtClean="0"/>
              <a:pPr/>
              <a:t>8/30/18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5F6C-F48E-0F48-B214-53E582598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8818-A4B3-1945-B976-108728A3B678}" type="datetimeFigureOut">
              <a:rPr lang="en-US" smtClean="0"/>
              <a:pPr/>
              <a:t>8/30/18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5F6C-F48E-0F48-B214-53E582598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8818-A4B3-1945-B976-108728A3B678}" type="datetimeFigureOut">
              <a:rPr lang="en-US" smtClean="0"/>
              <a:pPr/>
              <a:t>8/30/18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5F6C-F48E-0F48-B214-53E582598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8818-A4B3-1945-B976-108728A3B678}" type="datetimeFigureOut">
              <a:rPr lang="en-US" smtClean="0"/>
              <a:pPr/>
              <a:t>8/30/18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5F6C-F48E-0F48-B214-53E582598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8818-A4B3-1945-B976-108728A3B678}" type="datetimeFigureOut">
              <a:rPr lang="en-US" smtClean="0"/>
              <a:pPr/>
              <a:t>8/30/18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98D0-4A16-CF44-8887-A8B42F0FF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8818-A4B3-1945-B976-108728A3B678}" type="datetimeFigureOut">
              <a:rPr lang="en-US" smtClean="0"/>
              <a:pPr/>
              <a:t>8/30/18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5F6C-F48E-0F48-B214-53E582598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58818-A4B3-1945-B976-108728A3B678}" type="datetimeFigureOut">
              <a:rPr lang="en-US" smtClean="0"/>
              <a:pPr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E5F6C-F48E-0F48-B214-53E582598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4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09547" y="1710267"/>
            <a:ext cx="6483619" cy="70173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500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You have been hired to create an advertisement for History.  The advertisement can be a poster or one-page ad that would appear in a newspaper or magazine.</a:t>
            </a:r>
          </a:p>
          <a:p>
            <a:pPr>
              <a:spcAft>
                <a:spcPts val="1800"/>
              </a:spcAft>
              <a:buFont typeface="Arial"/>
              <a:buChar char="•"/>
            </a:pPr>
            <a:r>
              <a:rPr lang="en-US" sz="1500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Brainstorm ideas for why we study history, what do we learn, what is interesting about it?  Write your ideas below.</a:t>
            </a:r>
          </a:p>
          <a:p>
            <a:pPr>
              <a:spcAft>
                <a:spcPts val="1800"/>
              </a:spcAft>
              <a:buFont typeface="Arial"/>
              <a:buChar char="•"/>
            </a:pPr>
            <a:endParaRPr lang="en-US" sz="1500" dirty="0" smtClean="0">
              <a:solidFill>
                <a:srgbClr val="000000"/>
              </a:solidFill>
              <a:latin typeface="American Typewriter"/>
              <a:cs typeface="American Typewriter"/>
            </a:endParaRPr>
          </a:p>
          <a:p>
            <a:pPr>
              <a:spcAft>
                <a:spcPts val="1800"/>
              </a:spcAft>
              <a:buFont typeface="Arial"/>
              <a:buChar char="•"/>
            </a:pPr>
            <a:endParaRPr lang="en-US" sz="1500" dirty="0" smtClean="0">
              <a:solidFill>
                <a:srgbClr val="000000"/>
              </a:solidFill>
              <a:latin typeface="American Typewriter"/>
              <a:cs typeface="American Typewriter"/>
            </a:endParaRPr>
          </a:p>
          <a:p>
            <a:pPr>
              <a:spcAft>
                <a:spcPts val="1800"/>
              </a:spcAft>
              <a:buFont typeface="Arial"/>
              <a:buChar char="•"/>
            </a:pPr>
            <a:endParaRPr lang="en-US" sz="1500" dirty="0" smtClean="0">
              <a:solidFill>
                <a:srgbClr val="000000"/>
              </a:solidFill>
              <a:latin typeface="American Typewriter"/>
              <a:cs typeface="American Typewriter"/>
            </a:endParaRPr>
          </a:p>
          <a:p>
            <a:pPr>
              <a:spcAft>
                <a:spcPts val="1800"/>
              </a:spcAft>
              <a:buFont typeface="Arial"/>
              <a:buChar char="•"/>
            </a:pPr>
            <a:endParaRPr lang="en-US" sz="1500" dirty="0" smtClean="0">
              <a:solidFill>
                <a:srgbClr val="000000"/>
              </a:solidFill>
              <a:latin typeface="American Typewriter"/>
              <a:cs typeface="American Typewriter"/>
            </a:endParaRPr>
          </a:p>
          <a:p>
            <a:pPr>
              <a:spcAft>
                <a:spcPts val="1800"/>
              </a:spcAft>
            </a:pPr>
            <a:endParaRPr lang="en-US" sz="1500" dirty="0" smtClean="0">
              <a:solidFill>
                <a:srgbClr val="000000"/>
              </a:solidFill>
              <a:latin typeface="American Typewriter"/>
              <a:cs typeface="American Typewriter"/>
            </a:endParaRPr>
          </a:p>
          <a:p>
            <a:pPr>
              <a:spcAft>
                <a:spcPts val="1800"/>
              </a:spcAft>
              <a:buFont typeface="Arial"/>
              <a:buChar char="•"/>
            </a:pPr>
            <a:endParaRPr lang="en-US" sz="1500" dirty="0" smtClean="0">
              <a:solidFill>
                <a:srgbClr val="000000"/>
              </a:solidFill>
              <a:latin typeface="American Typewriter"/>
              <a:cs typeface="American Typewriter"/>
            </a:endParaRPr>
          </a:p>
          <a:p>
            <a:pPr>
              <a:spcAft>
                <a:spcPts val="1800"/>
              </a:spcAft>
              <a:buFont typeface="Arial"/>
              <a:buChar char="•"/>
            </a:pPr>
            <a:r>
              <a:rPr lang="en-US" sz="1500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The audience</a:t>
            </a:r>
            <a:r>
              <a:rPr lang="en-US" sz="1500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:  the audience for this poster is other students.</a:t>
            </a:r>
          </a:p>
          <a:p>
            <a:pPr>
              <a:spcAft>
                <a:spcPts val="1800"/>
              </a:spcAft>
              <a:buFont typeface="Arial"/>
              <a:buChar char="•"/>
            </a:pPr>
            <a:r>
              <a:rPr lang="en-US" sz="1500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 Look at your ideas above.  Circle the ideas above that are most compelling to your audience.</a:t>
            </a:r>
          </a:p>
          <a:p>
            <a:pPr>
              <a:spcAft>
                <a:spcPts val="1800"/>
              </a:spcAft>
              <a:buFont typeface="Arial"/>
              <a:buChar char="•"/>
            </a:pPr>
            <a:r>
              <a:rPr lang="en-US" sz="1500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Create a motto or catchy phrase related to the focus of your advertisement.</a:t>
            </a:r>
          </a:p>
          <a:p>
            <a:pPr>
              <a:spcAft>
                <a:spcPts val="1800"/>
              </a:spcAft>
            </a:pPr>
            <a:r>
              <a:rPr lang="en-US" sz="1500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________________________________________________________________</a:t>
            </a:r>
          </a:p>
          <a:p>
            <a:pPr>
              <a:spcAft>
                <a:spcPts val="1800"/>
              </a:spcAft>
            </a:pPr>
            <a:endParaRPr lang="en-US" sz="1500" dirty="0" smtClean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9430" y="31706"/>
            <a:ext cx="2908570" cy="52322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Avenir Book"/>
                <a:cs typeface="Avenir Book"/>
              </a:rPr>
              <a:t>Name________________</a:t>
            </a:r>
          </a:p>
          <a:p>
            <a:pPr algn="r"/>
            <a:r>
              <a:rPr lang="en-US" sz="1400" dirty="0" smtClean="0">
                <a:latin typeface="Avenir Book"/>
                <a:cs typeface="Avenir Book"/>
              </a:rPr>
              <a:t>Date________________</a:t>
            </a:r>
            <a:endParaRPr lang="en-US" sz="1400" dirty="0">
              <a:latin typeface="Avenir Book"/>
              <a:cs typeface="Avenir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740008" y="8913167"/>
            <a:ext cx="36985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Stone Sans ITC TT-Bold"/>
                <a:cs typeface="Stone Sans ITC TT-Bold"/>
              </a:rPr>
              <a:t>Copyright 2016 Education with </a:t>
            </a:r>
            <a:r>
              <a:rPr lang="en-US" sz="1200" dirty="0" err="1" smtClean="0">
                <a:solidFill>
                  <a:srgbClr val="000000"/>
                </a:solidFill>
                <a:latin typeface="Stone Sans ITC TT-Bold"/>
                <a:cs typeface="Stone Sans ITC TT-Bold"/>
              </a:rPr>
              <a:t>DocRunning</a:t>
            </a:r>
            <a:endParaRPr lang="en-US" sz="1200" dirty="0">
              <a:solidFill>
                <a:srgbClr val="000000"/>
              </a:solidFill>
              <a:latin typeface="Stone Sans ITC TT-Bold"/>
              <a:cs typeface="Stone Sans ITC TT-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10909</TotalTime>
  <Words>108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American Typewriter</vt:lpstr>
      <vt:lpstr>Avenir Book</vt:lpstr>
      <vt:lpstr>Calibri</vt:lpstr>
      <vt:lpstr>Calibri Light</vt:lpstr>
      <vt:lpstr>Stone Sans ITC TT-Bold</vt:lpstr>
      <vt:lpstr>Arial</vt:lpstr>
      <vt:lpstr>Office Theme</vt:lpstr>
      <vt:lpstr>PowerPoint Presentation</vt:lpstr>
      <vt:lpstr>PowerPoint Presentation</vt:lpstr>
    </vt:vector>
  </TitlesOfParts>
  <Company>Innovative Spaces Inc.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 Chapman</dc:creator>
  <cp:lastModifiedBy>Microsoft Office User</cp:lastModifiedBy>
  <cp:revision>164</cp:revision>
  <cp:lastPrinted>2015-11-01T20:01:15Z</cp:lastPrinted>
  <dcterms:created xsi:type="dcterms:W3CDTF">2016-05-19T18:36:02Z</dcterms:created>
  <dcterms:modified xsi:type="dcterms:W3CDTF">2018-08-30T21:29:51Z</dcterms:modified>
</cp:coreProperties>
</file>