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8"/>
  </p:notesMasterIdLst>
  <p:sldIdLst>
    <p:sldId id="259" r:id="rId2"/>
    <p:sldId id="261" r:id="rId3"/>
    <p:sldId id="262" r:id="rId4"/>
    <p:sldId id="263" r:id="rId5"/>
    <p:sldId id="264" r:id="rId6"/>
    <p:sldId id="265" r:id="rId7"/>
    <p:sldId id="266" r:id="rId8"/>
    <p:sldId id="267" r:id="rId9"/>
    <p:sldId id="269" r:id="rId10"/>
    <p:sldId id="270" r:id="rId11"/>
    <p:sldId id="271" r:id="rId12"/>
    <p:sldId id="272" r:id="rId13"/>
    <p:sldId id="273" r:id="rId14"/>
    <p:sldId id="274" r:id="rId15"/>
    <p:sldId id="275" r:id="rId16"/>
    <p:sldId id="276"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napToGrid="0" snapToObjects="1">
      <p:cViewPr varScale="1">
        <p:scale>
          <a:sx n="109" d="100"/>
          <a:sy n="109" d="100"/>
        </p:scale>
        <p:origin x="1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pic>
        <p:nvPicPr>
          <p:cNvPr id="12" name="Google Shape;12;p2" descr="overlay-ruleShadow.png"/>
          <p:cNvPicPr preferRelativeResize="0"/>
          <p:nvPr/>
        </p:nvPicPr>
        <p:blipFill rotWithShape="1">
          <a:blip r:embed="rId2">
            <a:alphaModFix/>
          </a:blip>
          <a:srcRect/>
          <a:stretch/>
        </p:blipFill>
        <p:spPr>
          <a:xfrm>
            <a:off x="0" y="1307592"/>
            <a:ext cx="9144000" cy="125016"/>
          </a:xfrm>
          <a:prstGeom prst="rect">
            <a:avLst/>
          </a:prstGeom>
          <a:noFill/>
          <a:ln>
            <a:noFill/>
          </a:ln>
        </p:spPr>
      </p:pic>
      <p:pic>
        <p:nvPicPr>
          <p:cNvPr id="13" name="Google Shape;13;p2" descr="Overlay-FullBackground.jpg"/>
          <p:cNvPicPr preferRelativeResize="0"/>
          <p:nvPr/>
        </p:nvPicPr>
        <p:blipFill rotWithShape="1">
          <a:blip r:embed="rId3">
            <a:alphaModFix/>
          </a:blip>
          <a:srcRect t="23333"/>
          <a:stretch/>
        </p:blipFill>
        <p:spPr>
          <a:xfrm>
            <a:off x="0" y="1425388"/>
            <a:ext cx="9144000" cy="5432612"/>
          </a:xfrm>
          <a:prstGeom prst="rect">
            <a:avLst/>
          </a:prstGeom>
          <a:noFill/>
          <a:ln>
            <a:noFill/>
          </a:ln>
        </p:spPr>
      </p:pic>
      <p:sp>
        <p:nvSpPr>
          <p:cNvPr id="14" name="Google Shape;14;p2"/>
          <p:cNvSpPr txBox="1">
            <a:spLocks noGrp="1"/>
          </p:cNvSpPr>
          <p:nvPr>
            <p:ph type="title"/>
          </p:nvPr>
        </p:nvSpPr>
        <p:spPr>
          <a:xfrm>
            <a:off x="779463" y="62753"/>
            <a:ext cx="7583488" cy="12831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Google Shape;15;p2"/>
          <p:cNvSpPr txBox="1">
            <a:spLocks noGrp="1"/>
          </p:cNvSpPr>
          <p:nvPr>
            <p:ph type="body" idx="1"/>
          </p:nvPr>
        </p:nvSpPr>
        <p:spPr>
          <a:xfrm>
            <a:off x="779463" y="1828800"/>
            <a:ext cx="7583488" cy="4297363"/>
          </a:xfrm>
          <a:prstGeom prst="rect">
            <a:avLst/>
          </a:prstGeom>
          <a:noFill/>
          <a:ln>
            <a:noFill/>
          </a:ln>
        </p:spPr>
        <p:txBody>
          <a:bodyPr spcFirstLastPara="1" wrap="square" lIns="91425" tIns="91425" rIns="91425" bIns="91425" anchor="t" anchorCtr="0"/>
          <a:lstStyle>
            <a:lvl1pPr marL="457200" marR="0" lvl="0" indent="-381000" algn="l" rtl="0">
              <a:spcBef>
                <a:spcPts val="2000"/>
              </a:spcBef>
              <a:spcAft>
                <a:spcPts val="0"/>
              </a:spcAft>
              <a:buClr>
                <a:schemeClr val="dk2"/>
              </a:buClr>
              <a:buSzPts val="2400"/>
              <a:buFont typeface="Lustria"/>
              <a:buChar char="•"/>
              <a:defRPr sz="2400" b="0" i="0" u="none" strike="noStrike" cap="none">
                <a:solidFill>
                  <a:schemeClr val="dk2"/>
                </a:solidFill>
                <a:latin typeface="Lustria"/>
                <a:ea typeface="Lustria"/>
                <a:cs typeface="Lustria"/>
                <a:sym typeface="Lustria"/>
              </a:defRPr>
            </a:lvl1pPr>
            <a:lvl2pPr marL="914400" marR="0" lvl="1" indent="-368300" algn="l" rtl="0">
              <a:spcBef>
                <a:spcPts val="600"/>
              </a:spcBef>
              <a:spcAft>
                <a:spcPts val="0"/>
              </a:spcAft>
              <a:buClr>
                <a:srgbClr val="848484"/>
              </a:buClr>
              <a:buSzPts val="2200"/>
              <a:buFont typeface="Lustria"/>
              <a:buChar char="•"/>
              <a:defRPr sz="2200" b="0" i="0" u="none" strike="noStrike" cap="none">
                <a:solidFill>
                  <a:schemeClr val="dk2"/>
                </a:solidFill>
                <a:latin typeface="Lustria"/>
                <a:ea typeface="Lustria"/>
                <a:cs typeface="Lustria"/>
                <a:sym typeface="Lustria"/>
              </a:defRPr>
            </a:lvl2pPr>
            <a:lvl3pPr marL="1371600" marR="0" lvl="2" indent="-355600" algn="l" rtl="0">
              <a:spcBef>
                <a:spcPts val="6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3pPr>
            <a:lvl4pPr marL="1828800" marR="0" lvl="3"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2286000" marR="0" lvl="4"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2743200" marR="0" lvl="5"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6pPr>
            <a:lvl7pPr marL="3200400" marR="0" lvl="6"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7pPr>
            <a:lvl8pPr marL="3657600" marR="0" lvl="7"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8pPr>
            <a:lvl9pPr marL="4114800" marR="0" lvl="8"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9pPr>
          </a:lstStyle>
          <a:p>
            <a:endParaRPr/>
          </a:p>
        </p:txBody>
      </p:sp>
      <p:sp>
        <p:nvSpPr>
          <p:cNvPr id="16" name="Google Shape;16;p2"/>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7" name="Google Shape;17;p2"/>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8" name="Google Shape;18;p2"/>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94"/>
        <p:cNvGrpSpPr/>
        <p:nvPr/>
      </p:nvGrpSpPr>
      <p:grpSpPr>
        <a:xfrm>
          <a:off x="0" y="0"/>
          <a:ext cx="0" cy="0"/>
          <a:chOff x="0" y="0"/>
          <a:chExt cx="0" cy="0"/>
        </a:xfrm>
      </p:grpSpPr>
      <p:pic>
        <p:nvPicPr>
          <p:cNvPr id="95" name="Google Shape;95;p12" descr="Overlay-FullBackground.jpg"/>
          <p:cNvPicPr preferRelativeResize="0"/>
          <p:nvPr/>
        </p:nvPicPr>
        <p:blipFill rotWithShape="1">
          <a:blip r:embed="rId2">
            <a:alphaModFix/>
          </a:blip>
          <a:srcRect/>
          <a:stretch/>
        </p:blipFill>
        <p:spPr>
          <a:xfrm>
            <a:off x="0" y="4482"/>
            <a:ext cx="9144000" cy="6858000"/>
          </a:xfrm>
          <a:prstGeom prst="rect">
            <a:avLst/>
          </a:prstGeom>
          <a:noFill/>
          <a:ln>
            <a:noFill/>
          </a:ln>
        </p:spPr>
      </p:pic>
      <p:sp>
        <p:nvSpPr>
          <p:cNvPr id="96" name="Google Shape;96;p12"/>
          <p:cNvSpPr txBox="1">
            <a:spLocks noGrp="1"/>
          </p:cNvSpPr>
          <p:nvPr>
            <p:ph type="title"/>
          </p:nvPr>
        </p:nvSpPr>
        <p:spPr>
          <a:xfrm>
            <a:off x="762000" y="4038600"/>
            <a:ext cx="7620000" cy="9906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chemeClr val="dk2"/>
              </a:buClr>
              <a:buSzPts val="1400"/>
              <a:buFont typeface="Libre Baskerville"/>
              <a:buNone/>
              <a:defRPr sz="3600" b="0" i="0" u="none" strike="noStrike" cap="none">
                <a:solidFill>
                  <a:schemeClr val="dk2"/>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7" name="Google Shape;97;p12"/>
          <p:cNvSpPr>
            <a:spLocks noGrp="1"/>
          </p:cNvSpPr>
          <p:nvPr>
            <p:ph type="pic" idx="2"/>
          </p:nvPr>
        </p:nvSpPr>
        <p:spPr>
          <a:xfrm>
            <a:off x="342900" y="265176"/>
            <a:ext cx="8458200" cy="3697224"/>
          </a:xfrm>
          <a:prstGeom prst="rect">
            <a:avLst/>
          </a:prstGeom>
          <a:solidFill>
            <a:srgbClr val="7F7F7F"/>
          </a:solidFill>
          <a:ln>
            <a:noFill/>
          </a:ln>
          <a:effectLst>
            <a:outerShdw blurRad="50800" algn="tl" rotWithShape="0">
              <a:schemeClr val="lt1">
                <a:alpha val="40000"/>
              </a:schemeClr>
            </a:outerShdw>
          </a:effectLst>
        </p:spPr>
        <p:txBody>
          <a:bodyPr spcFirstLastPara="1" wrap="square" lIns="91425" tIns="91425" rIns="91425" bIns="91425" anchor="t" anchorCtr="0"/>
          <a:lstStyle>
            <a:lvl1pPr marL="0" marR="0" lvl="0" indent="0" algn="ctr" rtl="0">
              <a:spcBef>
                <a:spcPts val="2000"/>
              </a:spcBef>
              <a:spcAft>
                <a:spcPts val="0"/>
              </a:spcAft>
              <a:buClr>
                <a:schemeClr val="dk2"/>
              </a:buClr>
              <a:buSzPts val="1400"/>
              <a:buFont typeface="Lustria"/>
              <a:buNone/>
              <a:defRPr sz="2400" b="0" i="0" u="none" strike="noStrike" cap="none">
                <a:solidFill>
                  <a:schemeClr val="dk2"/>
                </a:solidFill>
                <a:latin typeface="Lustria"/>
                <a:ea typeface="Lustria"/>
                <a:cs typeface="Lustria"/>
                <a:sym typeface="Lustria"/>
              </a:defRPr>
            </a:lvl1pPr>
            <a:lvl2pPr marL="457200" marR="0" lvl="1" indent="0" algn="l" rtl="0">
              <a:spcBef>
                <a:spcPts val="600"/>
              </a:spcBef>
              <a:spcAft>
                <a:spcPts val="0"/>
              </a:spcAft>
              <a:buClr>
                <a:srgbClr val="848484"/>
              </a:buClr>
              <a:buSzPts val="1400"/>
              <a:buFont typeface="Lustria"/>
              <a:buNone/>
              <a:defRPr sz="2800" b="0" i="0" u="none" strike="noStrike" cap="none">
                <a:solidFill>
                  <a:schemeClr val="dk2"/>
                </a:solidFill>
                <a:latin typeface="Lustria"/>
                <a:ea typeface="Lustria"/>
                <a:cs typeface="Lustria"/>
                <a:sym typeface="Lustria"/>
              </a:defRPr>
            </a:lvl2pPr>
            <a:lvl3pPr marL="914400" marR="0" lvl="2" indent="0" algn="l" rtl="0">
              <a:spcBef>
                <a:spcPts val="600"/>
              </a:spcBef>
              <a:spcAft>
                <a:spcPts val="0"/>
              </a:spcAft>
              <a:buClr>
                <a:schemeClr val="dk2"/>
              </a:buClr>
              <a:buSzPts val="1400"/>
              <a:buFont typeface="Lustria"/>
              <a:buNone/>
              <a:defRPr sz="2400" b="0" i="0" u="none" strike="noStrike" cap="none">
                <a:solidFill>
                  <a:schemeClr val="dk2"/>
                </a:solidFill>
                <a:latin typeface="Lustria"/>
                <a:ea typeface="Lustria"/>
                <a:cs typeface="Lustria"/>
                <a:sym typeface="Lustria"/>
              </a:defRPr>
            </a:lvl3pPr>
            <a:lvl4pPr marL="1371600" marR="0" lvl="3" indent="0" algn="l" rtl="0">
              <a:spcBef>
                <a:spcPts val="600"/>
              </a:spcBef>
              <a:spcAft>
                <a:spcPts val="0"/>
              </a:spcAft>
              <a:buClr>
                <a:srgbClr val="848484"/>
              </a:buClr>
              <a:buSzPts val="1400"/>
              <a:buFont typeface="Lustria"/>
              <a:buNone/>
              <a:defRPr sz="2000" b="0" i="0" u="none" strike="noStrike" cap="none">
                <a:solidFill>
                  <a:schemeClr val="dk2"/>
                </a:solidFill>
                <a:latin typeface="Lustria"/>
                <a:ea typeface="Lustria"/>
                <a:cs typeface="Lustria"/>
                <a:sym typeface="Lustria"/>
              </a:defRPr>
            </a:lvl4pPr>
            <a:lvl5pPr marL="1828800" marR="0" lvl="4" indent="0" algn="l" rtl="0">
              <a:spcBef>
                <a:spcPts val="600"/>
              </a:spcBef>
              <a:spcAft>
                <a:spcPts val="0"/>
              </a:spcAft>
              <a:buClr>
                <a:schemeClr val="dk2"/>
              </a:buClr>
              <a:buSzPts val="1400"/>
              <a:buFont typeface="Lustria"/>
              <a:buNone/>
              <a:defRPr sz="2000" b="0" i="0" u="none" strike="noStrike" cap="none">
                <a:solidFill>
                  <a:schemeClr val="dk2"/>
                </a:solidFill>
                <a:latin typeface="Lustria"/>
                <a:ea typeface="Lustria"/>
                <a:cs typeface="Lustria"/>
                <a:sym typeface="Lustria"/>
              </a:defRPr>
            </a:lvl5pPr>
            <a:lvl6pPr marL="2286000" marR="0" lvl="5" indent="0" algn="l" rtl="0">
              <a:spcBef>
                <a:spcPts val="400"/>
              </a:spcBef>
              <a:spcAft>
                <a:spcPts val="0"/>
              </a:spcAft>
              <a:buClr>
                <a:srgbClr val="848484"/>
              </a:buClr>
              <a:buSzPts val="1400"/>
              <a:buFont typeface="Arial"/>
              <a:buNone/>
              <a:defRPr sz="2000" b="0" i="0" u="none" strike="noStrike" cap="none">
                <a:solidFill>
                  <a:schemeClr val="dk2"/>
                </a:solidFill>
                <a:latin typeface="Lustria"/>
                <a:ea typeface="Lustria"/>
                <a:cs typeface="Lustria"/>
                <a:sym typeface="Lustria"/>
              </a:defRPr>
            </a:lvl6pPr>
            <a:lvl7pPr marL="2743200" marR="0" lvl="6" indent="0" algn="l" rtl="0">
              <a:spcBef>
                <a:spcPts val="400"/>
              </a:spcBef>
              <a:spcAft>
                <a:spcPts val="0"/>
              </a:spcAft>
              <a:buClr>
                <a:schemeClr val="dk2"/>
              </a:buClr>
              <a:buSzPts val="1400"/>
              <a:buFont typeface="Arial"/>
              <a:buNone/>
              <a:defRPr sz="2000" b="0" i="0" u="none" strike="noStrike" cap="none">
                <a:solidFill>
                  <a:schemeClr val="dk2"/>
                </a:solidFill>
                <a:latin typeface="Lustria"/>
                <a:ea typeface="Lustria"/>
                <a:cs typeface="Lustria"/>
                <a:sym typeface="Lustria"/>
              </a:defRPr>
            </a:lvl7pPr>
            <a:lvl8pPr marL="3200400" marR="0" lvl="7" indent="0" algn="l" rtl="0">
              <a:spcBef>
                <a:spcPts val="400"/>
              </a:spcBef>
              <a:spcAft>
                <a:spcPts val="0"/>
              </a:spcAft>
              <a:buClr>
                <a:srgbClr val="848484"/>
              </a:buClr>
              <a:buSzPts val="1400"/>
              <a:buFont typeface="Arial"/>
              <a:buNone/>
              <a:defRPr sz="2000" b="0" i="0" u="none" strike="noStrike" cap="none">
                <a:solidFill>
                  <a:schemeClr val="dk2"/>
                </a:solidFill>
                <a:latin typeface="Lustria"/>
                <a:ea typeface="Lustria"/>
                <a:cs typeface="Lustria"/>
                <a:sym typeface="Lustria"/>
              </a:defRPr>
            </a:lvl8pPr>
            <a:lvl9pPr marL="3657600" marR="0" lvl="8" indent="0" algn="l" rtl="0">
              <a:spcBef>
                <a:spcPts val="400"/>
              </a:spcBef>
              <a:spcAft>
                <a:spcPts val="0"/>
              </a:spcAft>
              <a:buClr>
                <a:schemeClr val="dk2"/>
              </a:buClr>
              <a:buSzPts val="1400"/>
              <a:buFont typeface="Arial"/>
              <a:buNone/>
              <a:defRPr sz="2000" b="0" i="0" u="none" strike="noStrike" cap="none">
                <a:solidFill>
                  <a:schemeClr val="dk2"/>
                </a:solidFill>
                <a:latin typeface="Lustria"/>
                <a:ea typeface="Lustria"/>
                <a:cs typeface="Lustria"/>
                <a:sym typeface="Lustria"/>
              </a:defRPr>
            </a:lvl9pPr>
          </a:lstStyle>
          <a:p>
            <a:endParaRPr/>
          </a:p>
        </p:txBody>
      </p:sp>
      <p:sp>
        <p:nvSpPr>
          <p:cNvPr id="98" name="Google Shape;98;p12"/>
          <p:cNvSpPr txBox="1">
            <a:spLocks noGrp="1"/>
          </p:cNvSpPr>
          <p:nvPr>
            <p:ph type="body" idx="1"/>
          </p:nvPr>
        </p:nvSpPr>
        <p:spPr>
          <a:xfrm>
            <a:off x="762000" y="5042647"/>
            <a:ext cx="7620000" cy="1129553"/>
          </a:xfrm>
          <a:prstGeom prst="rect">
            <a:avLst/>
          </a:prstGeom>
          <a:noFill/>
          <a:ln>
            <a:noFill/>
          </a:ln>
        </p:spPr>
        <p:txBody>
          <a:bodyPr spcFirstLastPara="1" wrap="square" lIns="91425" tIns="91425" rIns="91425" bIns="91425" anchor="t" anchorCtr="0"/>
          <a:lstStyle>
            <a:lvl1pPr marL="457200" marR="0" lvl="0" indent="-228600" algn="ctr" rtl="0">
              <a:lnSpc>
                <a:spcPct val="110000"/>
              </a:lnSpc>
              <a:spcBef>
                <a:spcPts val="0"/>
              </a:spcBef>
              <a:spcAft>
                <a:spcPts val="0"/>
              </a:spcAft>
              <a:buClr>
                <a:schemeClr val="dk2"/>
              </a:buClr>
              <a:buSzPts val="2400"/>
              <a:buFont typeface="Lustria"/>
              <a:buNone/>
              <a:defRPr sz="1800" b="0" i="0" u="none" strike="noStrike" cap="none">
                <a:solidFill>
                  <a:schemeClr val="dk2"/>
                </a:solidFill>
                <a:latin typeface="Lustria"/>
                <a:ea typeface="Lustria"/>
                <a:cs typeface="Lustria"/>
                <a:sym typeface="Lustria"/>
              </a:defRPr>
            </a:lvl1pPr>
            <a:lvl2pPr marL="914400" marR="0" lvl="1" indent="-228600" algn="l" rtl="0">
              <a:spcBef>
                <a:spcPts val="600"/>
              </a:spcBef>
              <a:spcAft>
                <a:spcPts val="0"/>
              </a:spcAft>
              <a:buClr>
                <a:srgbClr val="848484"/>
              </a:buClr>
              <a:buSzPts val="2200"/>
              <a:buFont typeface="Lustria"/>
              <a:buNone/>
              <a:defRPr sz="1200" b="0" i="0" u="none" strike="noStrike" cap="none">
                <a:solidFill>
                  <a:schemeClr val="dk2"/>
                </a:solidFill>
                <a:latin typeface="Lustria"/>
                <a:ea typeface="Lustria"/>
                <a:cs typeface="Lustria"/>
                <a:sym typeface="Lustria"/>
              </a:defRPr>
            </a:lvl2pPr>
            <a:lvl3pPr marL="1371600" marR="0" lvl="2" indent="-228600" algn="l" rtl="0">
              <a:spcBef>
                <a:spcPts val="600"/>
              </a:spcBef>
              <a:spcAft>
                <a:spcPts val="0"/>
              </a:spcAft>
              <a:buClr>
                <a:schemeClr val="dk2"/>
              </a:buClr>
              <a:buSzPts val="2000"/>
              <a:buFont typeface="Lustria"/>
              <a:buNone/>
              <a:defRPr sz="1000" b="0" i="0" u="none" strike="noStrike" cap="none">
                <a:solidFill>
                  <a:schemeClr val="dk2"/>
                </a:solidFill>
                <a:latin typeface="Lustria"/>
                <a:ea typeface="Lustria"/>
                <a:cs typeface="Lustria"/>
                <a:sym typeface="Lustria"/>
              </a:defRPr>
            </a:lvl3pPr>
            <a:lvl4pPr marL="1828800" marR="0" lvl="3" indent="-228600" algn="l" rtl="0">
              <a:spcBef>
                <a:spcPts val="600"/>
              </a:spcBef>
              <a:spcAft>
                <a:spcPts val="0"/>
              </a:spcAft>
              <a:buClr>
                <a:srgbClr val="848484"/>
              </a:buClr>
              <a:buSzPts val="1800"/>
              <a:buFont typeface="Lustria"/>
              <a:buNone/>
              <a:defRPr sz="900" b="0" i="0" u="none" strike="noStrike" cap="none">
                <a:solidFill>
                  <a:schemeClr val="dk2"/>
                </a:solidFill>
                <a:latin typeface="Lustria"/>
                <a:ea typeface="Lustria"/>
                <a:cs typeface="Lustria"/>
                <a:sym typeface="Lustria"/>
              </a:defRPr>
            </a:lvl4pPr>
            <a:lvl5pPr marL="2286000" marR="0" lvl="4" indent="-228600" algn="l" rtl="0">
              <a:spcBef>
                <a:spcPts val="600"/>
              </a:spcBef>
              <a:spcAft>
                <a:spcPts val="0"/>
              </a:spcAft>
              <a:buClr>
                <a:schemeClr val="dk2"/>
              </a:buClr>
              <a:buSzPts val="1800"/>
              <a:buFont typeface="Lustria"/>
              <a:buNone/>
              <a:defRPr sz="900" b="0" i="0" u="none" strike="noStrike" cap="none">
                <a:solidFill>
                  <a:schemeClr val="dk2"/>
                </a:solidFill>
                <a:latin typeface="Lustria"/>
                <a:ea typeface="Lustria"/>
                <a:cs typeface="Lustria"/>
                <a:sym typeface="Lustria"/>
              </a:defRPr>
            </a:lvl5pPr>
            <a:lvl6pPr marL="2743200" marR="0" lvl="5" indent="-228600" algn="l" rtl="0">
              <a:spcBef>
                <a:spcPts val="180"/>
              </a:spcBef>
              <a:spcAft>
                <a:spcPts val="0"/>
              </a:spcAft>
              <a:buClr>
                <a:srgbClr val="848484"/>
              </a:buClr>
              <a:buSzPts val="1800"/>
              <a:buFont typeface="Arial"/>
              <a:buNone/>
              <a:defRPr sz="900" b="0" i="0" u="none" strike="noStrike" cap="none">
                <a:solidFill>
                  <a:schemeClr val="dk2"/>
                </a:solidFill>
                <a:latin typeface="Lustria"/>
                <a:ea typeface="Lustria"/>
                <a:cs typeface="Lustria"/>
                <a:sym typeface="Lustria"/>
              </a:defRPr>
            </a:lvl6pPr>
            <a:lvl7pPr marL="3200400" marR="0" lvl="6" indent="-228600" algn="l" rtl="0">
              <a:spcBef>
                <a:spcPts val="180"/>
              </a:spcBef>
              <a:spcAft>
                <a:spcPts val="0"/>
              </a:spcAft>
              <a:buClr>
                <a:schemeClr val="dk2"/>
              </a:buClr>
              <a:buSzPts val="1800"/>
              <a:buFont typeface="Arial"/>
              <a:buNone/>
              <a:defRPr sz="900" b="0" i="0" u="none" strike="noStrike" cap="none">
                <a:solidFill>
                  <a:schemeClr val="dk2"/>
                </a:solidFill>
                <a:latin typeface="Lustria"/>
                <a:ea typeface="Lustria"/>
                <a:cs typeface="Lustria"/>
                <a:sym typeface="Lustria"/>
              </a:defRPr>
            </a:lvl7pPr>
            <a:lvl8pPr marL="3657600" marR="0" lvl="7" indent="-228600" algn="l" rtl="0">
              <a:spcBef>
                <a:spcPts val="180"/>
              </a:spcBef>
              <a:spcAft>
                <a:spcPts val="0"/>
              </a:spcAft>
              <a:buClr>
                <a:srgbClr val="848484"/>
              </a:buClr>
              <a:buSzPts val="1800"/>
              <a:buFont typeface="Arial"/>
              <a:buNone/>
              <a:defRPr sz="900" b="0" i="0" u="none" strike="noStrike" cap="none">
                <a:solidFill>
                  <a:schemeClr val="dk2"/>
                </a:solidFill>
                <a:latin typeface="Lustria"/>
                <a:ea typeface="Lustria"/>
                <a:cs typeface="Lustria"/>
                <a:sym typeface="Lustria"/>
              </a:defRPr>
            </a:lvl8pPr>
            <a:lvl9pPr marL="4114800" marR="0" lvl="8" indent="-228600" algn="l" rtl="0">
              <a:spcBef>
                <a:spcPts val="180"/>
              </a:spcBef>
              <a:spcAft>
                <a:spcPts val="0"/>
              </a:spcAft>
              <a:buClr>
                <a:schemeClr val="dk2"/>
              </a:buClr>
              <a:buSzPts val="1800"/>
              <a:buFont typeface="Arial"/>
              <a:buNone/>
              <a:defRPr sz="900" b="0" i="0" u="none" strike="noStrike" cap="none">
                <a:solidFill>
                  <a:schemeClr val="dk2"/>
                </a:solidFill>
                <a:latin typeface="Lustria"/>
                <a:ea typeface="Lustria"/>
                <a:cs typeface="Lustria"/>
                <a:sym typeface="Lustria"/>
              </a:defRPr>
            </a:lvl9pPr>
          </a:lstStyle>
          <a:p>
            <a:endParaRPr/>
          </a:p>
        </p:txBody>
      </p:sp>
      <p:sp>
        <p:nvSpPr>
          <p:cNvPr id="99" name="Google Shape;99;p12"/>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00" name="Google Shape;100;p12"/>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01" name="Google Shape;101;p12"/>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02"/>
        <p:cNvGrpSpPr/>
        <p:nvPr/>
      </p:nvGrpSpPr>
      <p:grpSpPr>
        <a:xfrm>
          <a:off x="0" y="0"/>
          <a:ext cx="0" cy="0"/>
          <a:chOff x="0" y="0"/>
          <a:chExt cx="0" cy="0"/>
        </a:xfrm>
      </p:grpSpPr>
      <p:sp>
        <p:nvSpPr>
          <p:cNvPr id="103" name="Google Shape;103;p13"/>
          <p:cNvSpPr txBox="1">
            <a:spLocks noGrp="1"/>
          </p:cNvSpPr>
          <p:nvPr>
            <p:ph type="dt" idx="10"/>
          </p:nvPr>
        </p:nvSpPr>
        <p:spPr>
          <a:xfrm>
            <a:off x="6732494" y="6356350"/>
            <a:ext cx="2133600" cy="365125"/>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lt1"/>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04" name="Google Shape;104;p13"/>
          <p:cNvSpPr txBox="1">
            <a:spLocks noGrp="1"/>
          </p:cNvSpPr>
          <p:nvPr>
            <p:ph type="ftr" idx="11"/>
          </p:nvPr>
        </p:nvSpPr>
        <p:spPr>
          <a:xfrm>
            <a:off x="242047" y="6356350"/>
            <a:ext cx="2895600" cy="365125"/>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lt1"/>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05" name="Google Shape;105;p13"/>
          <p:cNvSpPr txBox="1">
            <a:spLocks noGrp="1"/>
          </p:cNvSpPr>
          <p:nvPr>
            <p:ph type="sldNum" idx="12"/>
          </p:nvPr>
        </p:nvSpPr>
        <p:spPr>
          <a:xfrm>
            <a:off x="4267200" y="6356350"/>
            <a:ext cx="609600" cy="36512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Lustria"/>
                <a:ea typeface="Lustria"/>
                <a:cs typeface="Lustria"/>
                <a:sym typeface="Lustria"/>
              </a:defRPr>
            </a:lvl1pPr>
            <a:lvl2pPr marL="0" marR="0" lvl="1" indent="0" algn="ctr" rtl="0">
              <a:spcBef>
                <a:spcPts val="0"/>
              </a:spcBef>
              <a:buNone/>
              <a:defRPr sz="1200" b="0" i="0" u="none" strike="noStrike" cap="none">
                <a:solidFill>
                  <a:schemeClr val="lt1"/>
                </a:solidFill>
                <a:latin typeface="Lustria"/>
                <a:ea typeface="Lustria"/>
                <a:cs typeface="Lustria"/>
                <a:sym typeface="Lustria"/>
              </a:defRPr>
            </a:lvl2pPr>
            <a:lvl3pPr marL="0" marR="0" lvl="2" indent="0" algn="ctr" rtl="0">
              <a:spcBef>
                <a:spcPts val="0"/>
              </a:spcBef>
              <a:buNone/>
              <a:defRPr sz="1200" b="0" i="0" u="none" strike="noStrike" cap="none">
                <a:solidFill>
                  <a:schemeClr val="lt1"/>
                </a:solidFill>
                <a:latin typeface="Lustria"/>
                <a:ea typeface="Lustria"/>
                <a:cs typeface="Lustria"/>
                <a:sym typeface="Lustria"/>
              </a:defRPr>
            </a:lvl3pPr>
            <a:lvl4pPr marL="0" marR="0" lvl="3" indent="0" algn="ctr" rtl="0">
              <a:spcBef>
                <a:spcPts val="0"/>
              </a:spcBef>
              <a:buNone/>
              <a:defRPr sz="1200" b="0" i="0" u="none" strike="noStrike" cap="none">
                <a:solidFill>
                  <a:schemeClr val="lt1"/>
                </a:solidFill>
                <a:latin typeface="Lustria"/>
                <a:ea typeface="Lustria"/>
                <a:cs typeface="Lustria"/>
                <a:sym typeface="Lustria"/>
              </a:defRPr>
            </a:lvl4pPr>
            <a:lvl5pPr marL="0" marR="0" lvl="4" indent="0" algn="ctr" rtl="0">
              <a:spcBef>
                <a:spcPts val="0"/>
              </a:spcBef>
              <a:buNone/>
              <a:defRPr sz="1200" b="0" i="0" u="none" strike="noStrike" cap="none">
                <a:solidFill>
                  <a:schemeClr val="lt1"/>
                </a:solidFill>
                <a:latin typeface="Lustria"/>
                <a:ea typeface="Lustria"/>
                <a:cs typeface="Lustria"/>
                <a:sym typeface="Lustria"/>
              </a:defRPr>
            </a:lvl5pPr>
            <a:lvl6pPr marL="0" marR="0" lvl="5" indent="0" algn="ctr" rtl="0">
              <a:spcBef>
                <a:spcPts val="0"/>
              </a:spcBef>
              <a:buNone/>
              <a:defRPr sz="1200" b="0" i="0" u="none" strike="noStrike" cap="none">
                <a:solidFill>
                  <a:schemeClr val="lt1"/>
                </a:solidFill>
                <a:latin typeface="Lustria"/>
                <a:ea typeface="Lustria"/>
                <a:cs typeface="Lustria"/>
                <a:sym typeface="Lustria"/>
              </a:defRPr>
            </a:lvl6pPr>
            <a:lvl7pPr marL="0" marR="0" lvl="6" indent="0" algn="ctr" rtl="0">
              <a:spcBef>
                <a:spcPts val="0"/>
              </a:spcBef>
              <a:buNone/>
              <a:defRPr sz="1200" b="0" i="0" u="none" strike="noStrike" cap="none">
                <a:solidFill>
                  <a:schemeClr val="lt1"/>
                </a:solidFill>
                <a:latin typeface="Lustria"/>
                <a:ea typeface="Lustria"/>
                <a:cs typeface="Lustria"/>
                <a:sym typeface="Lustria"/>
              </a:defRPr>
            </a:lvl7pPr>
            <a:lvl8pPr marL="0" marR="0" lvl="7" indent="0" algn="ctr" rtl="0">
              <a:spcBef>
                <a:spcPts val="0"/>
              </a:spcBef>
              <a:buNone/>
              <a:defRPr sz="1200" b="0" i="0" u="none" strike="noStrike" cap="none">
                <a:solidFill>
                  <a:schemeClr val="lt1"/>
                </a:solidFill>
                <a:latin typeface="Lustria"/>
                <a:ea typeface="Lustria"/>
                <a:cs typeface="Lustria"/>
                <a:sym typeface="Lustria"/>
              </a:defRPr>
            </a:lvl8pPr>
            <a:lvl9pPr marL="0" marR="0" lvl="8" indent="0" algn="ctr" rtl="0">
              <a:spcBef>
                <a:spcPts val="0"/>
              </a:spcBef>
              <a:buNone/>
              <a:defRPr sz="1200" b="0" i="0" u="none" strike="noStrike" cap="none">
                <a:solidFill>
                  <a:schemeClr val="lt1"/>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pic>
        <p:nvPicPr>
          <p:cNvPr id="107" name="Google Shape;107;p14" descr="overlay-ruleShadow.png"/>
          <p:cNvPicPr preferRelativeResize="0"/>
          <p:nvPr/>
        </p:nvPicPr>
        <p:blipFill rotWithShape="1">
          <a:blip r:embed="rId2">
            <a:alphaModFix/>
          </a:blip>
          <a:srcRect/>
          <a:stretch/>
        </p:blipFill>
        <p:spPr>
          <a:xfrm>
            <a:off x="0" y="1307592"/>
            <a:ext cx="9144000" cy="125016"/>
          </a:xfrm>
          <a:prstGeom prst="rect">
            <a:avLst/>
          </a:prstGeom>
          <a:noFill/>
          <a:ln>
            <a:noFill/>
          </a:ln>
        </p:spPr>
      </p:pic>
      <p:pic>
        <p:nvPicPr>
          <p:cNvPr id="108" name="Google Shape;108;p14" descr="Overlay-FullBackground.jpg"/>
          <p:cNvPicPr preferRelativeResize="0"/>
          <p:nvPr/>
        </p:nvPicPr>
        <p:blipFill rotWithShape="1">
          <a:blip r:embed="rId3">
            <a:alphaModFix/>
          </a:blip>
          <a:srcRect t="23333"/>
          <a:stretch/>
        </p:blipFill>
        <p:spPr>
          <a:xfrm>
            <a:off x="0" y="1425388"/>
            <a:ext cx="9144000" cy="5432612"/>
          </a:xfrm>
          <a:prstGeom prst="rect">
            <a:avLst/>
          </a:prstGeom>
          <a:noFill/>
          <a:ln>
            <a:noFill/>
          </a:ln>
        </p:spPr>
      </p:pic>
      <p:sp>
        <p:nvSpPr>
          <p:cNvPr id="109" name="Google Shape;109;p14"/>
          <p:cNvSpPr txBox="1">
            <a:spLocks noGrp="1"/>
          </p:cNvSpPr>
          <p:nvPr>
            <p:ph type="title"/>
          </p:nvPr>
        </p:nvSpPr>
        <p:spPr>
          <a:xfrm>
            <a:off x="779463" y="62753"/>
            <a:ext cx="7583488" cy="12831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0" name="Google Shape;110;p14"/>
          <p:cNvSpPr txBox="1">
            <a:spLocks noGrp="1"/>
          </p:cNvSpPr>
          <p:nvPr>
            <p:ph type="body" idx="1"/>
          </p:nvPr>
        </p:nvSpPr>
        <p:spPr>
          <a:xfrm rot="5400000">
            <a:off x="2422525" y="185737"/>
            <a:ext cx="4297363" cy="7583488"/>
          </a:xfrm>
          <a:prstGeom prst="rect">
            <a:avLst/>
          </a:prstGeom>
          <a:noFill/>
          <a:ln>
            <a:noFill/>
          </a:ln>
        </p:spPr>
        <p:txBody>
          <a:bodyPr spcFirstLastPara="1" wrap="square" lIns="91425" tIns="91425" rIns="91425" bIns="91425" anchor="t" anchorCtr="0"/>
          <a:lstStyle>
            <a:lvl1pPr marL="457200" marR="0" lvl="0" indent="-381000" algn="l" rtl="0">
              <a:spcBef>
                <a:spcPts val="2000"/>
              </a:spcBef>
              <a:spcAft>
                <a:spcPts val="0"/>
              </a:spcAft>
              <a:buClr>
                <a:schemeClr val="dk2"/>
              </a:buClr>
              <a:buSzPts val="2400"/>
              <a:buFont typeface="Lustria"/>
              <a:buChar char="•"/>
              <a:defRPr sz="2400" b="0" i="0" u="none" strike="noStrike" cap="none">
                <a:solidFill>
                  <a:schemeClr val="dk2"/>
                </a:solidFill>
                <a:latin typeface="Lustria"/>
                <a:ea typeface="Lustria"/>
                <a:cs typeface="Lustria"/>
                <a:sym typeface="Lustria"/>
              </a:defRPr>
            </a:lvl1pPr>
            <a:lvl2pPr marL="914400" marR="0" lvl="1" indent="-368300" algn="l" rtl="0">
              <a:spcBef>
                <a:spcPts val="600"/>
              </a:spcBef>
              <a:spcAft>
                <a:spcPts val="0"/>
              </a:spcAft>
              <a:buClr>
                <a:srgbClr val="848484"/>
              </a:buClr>
              <a:buSzPts val="2200"/>
              <a:buFont typeface="Lustria"/>
              <a:buChar char="•"/>
              <a:defRPr sz="2200" b="0" i="0" u="none" strike="noStrike" cap="none">
                <a:solidFill>
                  <a:schemeClr val="dk2"/>
                </a:solidFill>
                <a:latin typeface="Lustria"/>
                <a:ea typeface="Lustria"/>
                <a:cs typeface="Lustria"/>
                <a:sym typeface="Lustria"/>
              </a:defRPr>
            </a:lvl2pPr>
            <a:lvl3pPr marL="1371600" marR="0" lvl="2" indent="-355600" algn="l" rtl="0">
              <a:spcBef>
                <a:spcPts val="6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3pPr>
            <a:lvl4pPr marL="1828800" marR="0" lvl="3"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2286000" marR="0" lvl="4"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2743200" marR="0" lvl="5"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6pPr>
            <a:lvl7pPr marL="3200400" marR="0" lvl="6"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7pPr>
            <a:lvl8pPr marL="3657600" marR="0" lvl="7"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8pPr>
            <a:lvl9pPr marL="4114800" marR="0" lvl="8"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9pPr>
          </a:lstStyle>
          <a:p>
            <a:endParaRPr/>
          </a:p>
        </p:txBody>
      </p:sp>
      <p:sp>
        <p:nvSpPr>
          <p:cNvPr id="111" name="Google Shape;111;p14"/>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12" name="Google Shape;112;p14"/>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13" name="Google Shape;113;p14"/>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pic>
        <p:nvPicPr>
          <p:cNvPr id="115" name="Google Shape;115;p15" descr="Overlay-FullBackground.jpg"/>
          <p:cNvPicPr preferRelativeResize="0"/>
          <p:nvPr/>
        </p:nvPicPr>
        <p:blipFill rotWithShape="1">
          <a:blip r:embed="rId2">
            <a:alphaModFix/>
          </a:blip>
          <a:srcRect r="14718"/>
          <a:stretch/>
        </p:blipFill>
        <p:spPr>
          <a:xfrm>
            <a:off x="0" y="4482"/>
            <a:ext cx="7798112" cy="6858000"/>
          </a:xfrm>
          <a:prstGeom prst="rect">
            <a:avLst/>
          </a:prstGeom>
          <a:noFill/>
          <a:ln>
            <a:noFill/>
          </a:ln>
        </p:spPr>
      </p:pic>
      <p:sp>
        <p:nvSpPr>
          <p:cNvPr id="116" name="Google Shape;116;p15"/>
          <p:cNvSpPr txBox="1">
            <a:spLocks noGrp="1"/>
          </p:cNvSpPr>
          <p:nvPr>
            <p:ph type="title"/>
          </p:nvPr>
        </p:nvSpPr>
        <p:spPr>
          <a:xfrm rot="5400000">
            <a:off x="5623719" y="2682081"/>
            <a:ext cx="5668963" cy="12192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7" name="Google Shape;117;p15"/>
          <p:cNvSpPr txBox="1">
            <a:spLocks noGrp="1"/>
          </p:cNvSpPr>
          <p:nvPr>
            <p:ph type="body" idx="1"/>
          </p:nvPr>
        </p:nvSpPr>
        <p:spPr>
          <a:xfrm rot="5400000">
            <a:off x="1136649" y="100013"/>
            <a:ext cx="5668963" cy="6383337"/>
          </a:xfrm>
          <a:prstGeom prst="rect">
            <a:avLst/>
          </a:prstGeom>
          <a:noFill/>
          <a:ln>
            <a:noFill/>
          </a:ln>
        </p:spPr>
        <p:txBody>
          <a:bodyPr spcFirstLastPara="1" wrap="square" lIns="91425" tIns="91425" rIns="91425" bIns="91425" anchor="t" anchorCtr="0"/>
          <a:lstStyle>
            <a:lvl1pPr marL="457200" marR="0" lvl="0" indent="-381000" algn="l" rtl="0">
              <a:spcBef>
                <a:spcPts val="2000"/>
              </a:spcBef>
              <a:spcAft>
                <a:spcPts val="0"/>
              </a:spcAft>
              <a:buClr>
                <a:schemeClr val="dk2"/>
              </a:buClr>
              <a:buSzPts val="2400"/>
              <a:buFont typeface="Lustria"/>
              <a:buChar char="•"/>
              <a:defRPr sz="2400" b="0" i="0" u="none" strike="noStrike" cap="none">
                <a:solidFill>
                  <a:schemeClr val="dk2"/>
                </a:solidFill>
                <a:latin typeface="Lustria"/>
                <a:ea typeface="Lustria"/>
                <a:cs typeface="Lustria"/>
                <a:sym typeface="Lustria"/>
              </a:defRPr>
            </a:lvl1pPr>
            <a:lvl2pPr marL="914400" marR="0" lvl="1" indent="-368300" algn="l" rtl="0">
              <a:spcBef>
                <a:spcPts val="600"/>
              </a:spcBef>
              <a:spcAft>
                <a:spcPts val="0"/>
              </a:spcAft>
              <a:buClr>
                <a:srgbClr val="848484"/>
              </a:buClr>
              <a:buSzPts val="2200"/>
              <a:buFont typeface="Lustria"/>
              <a:buChar char="•"/>
              <a:defRPr sz="2200" b="0" i="0" u="none" strike="noStrike" cap="none">
                <a:solidFill>
                  <a:schemeClr val="dk2"/>
                </a:solidFill>
                <a:latin typeface="Lustria"/>
                <a:ea typeface="Lustria"/>
                <a:cs typeface="Lustria"/>
                <a:sym typeface="Lustria"/>
              </a:defRPr>
            </a:lvl2pPr>
            <a:lvl3pPr marL="1371600" marR="0" lvl="2" indent="-355600" algn="l" rtl="0">
              <a:spcBef>
                <a:spcPts val="6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3pPr>
            <a:lvl4pPr marL="1828800" marR="0" lvl="3"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2286000" marR="0" lvl="4"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2743200" marR="0" lvl="5"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6pPr>
            <a:lvl7pPr marL="3200400" marR="0" lvl="6"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7pPr>
            <a:lvl8pPr marL="3657600" marR="0" lvl="7"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8pPr>
            <a:lvl9pPr marL="4114800" marR="0" lvl="8"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9pPr>
          </a:lstStyle>
          <a:p>
            <a:endParaRPr/>
          </a:p>
        </p:txBody>
      </p:sp>
      <p:sp>
        <p:nvSpPr>
          <p:cNvPr id="118" name="Google Shape;118;p15"/>
          <p:cNvSpPr txBox="1">
            <a:spLocks noGrp="1"/>
          </p:cNvSpPr>
          <p:nvPr>
            <p:ph type="dt" idx="10"/>
          </p:nvPr>
        </p:nvSpPr>
        <p:spPr>
          <a:xfrm>
            <a:off x="7924800" y="6356350"/>
            <a:ext cx="1066800" cy="365125"/>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lt1"/>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19" name="Google Shape;119;p15"/>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20" name="Google Shape;120;p15"/>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pic>
        <p:nvPicPr>
          <p:cNvPr id="121" name="Google Shape;121;p15" descr="overlay-ruleShadow.png"/>
          <p:cNvPicPr preferRelativeResize="0"/>
          <p:nvPr/>
        </p:nvPicPr>
        <p:blipFill rotWithShape="1">
          <a:blip r:embed="rId3">
            <a:alphaModFix/>
          </a:blip>
          <a:srcRect r="25031"/>
          <a:stretch/>
        </p:blipFill>
        <p:spPr>
          <a:xfrm rot="5400000" flipH="1">
            <a:off x="4421262" y="3365075"/>
            <a:ext cx="6855164" cy="1250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pic>
        <p:nvPicPr>
          <p:cNvPr id="20" name="Google Shape;20;p3" descr="Overlay-FullBackground.jpg"/>
          <p:cNvPicPr preferRelativeResize="0"/>
          <p:nvPr/>
        </p:nvPicPr>
        <p:blipFill rotWithShape="1">
          <a:blip r:embed="rId2">
            <a:alphaModFix/>
          </a:blip>
          <a:srcRect t="50000"/>
          <a:stretch/>
        </p:blipFill>
        <p:spPr>
          <a:xfrm>
            <a:off x="0" y="3429000"/>
            <a:ext cx="9144000" cy="3429000"/>
          </a:xfrm>
          <a:prstGeom prst="rect">
            <a:avLst/>
          </a:prstGeom>
          <a:noFill/>
          <a:ln>
            <a:noFill/>
          </a:ln>
        </p:spPr>
      </p:pic>
      <p:sp>
        <p:nvSpPr>
          <p:cNvPr id="21" name="Google Shape;21;p3"/>
          <p:cNvSpPr txBox="1">
            <a:spLocks noGrp="1"/>
          </p:cNvSpPr>
          <p:nvPr>
            <p:ph type="ctrTitle"/>
          </p:nvPr>
        </p:nvSpPr>
        <p:spPr>
          <a:xfrm>
            <a:off x="779463" y="1918447"/>
            <a:ext cx="7583488" cy="1470025"/>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Google Shape;22;p3"/>
          <p:cNvSpPr txBox="1">
            <a:spLocks noGrp="1"/>
          </p:cNvSpPr>
          <p:nvPr>
            <p:ph type="subTitle" idx="1"/>
          </p:nvPr>
        </p:nvSpPr>
        <p:spPr>
          <a:xfrm>
            <a:off x="779463" y="3478306"/>
            <a:ext cx="7583487" cy="1752600"/>
          </a:xfrm>
          <a:prstGeom prst="rect">
            <a:avLst/>
          </a:prstGeom>
          <a:noFill/>
          <a:ln>
            <a:noFill/>
          </a:ln>
        </p:spPr>
        <p:txBody>
          <a:bodyPr spcFirstLastPara="1" wrap="square" lIns="91425" tIns="91425" rIns="91425" bIns="91425" anchor="t" anchorCtr="0"/>
          <a:lstStyle>
            <a:lvl1pPr marL="0" marR="0" lvl="0" indent="0" algn="ctr" rtl="0">
              <a:spcBef>
                <a:spcPts val="600"/>
              </a:spcBef>
              <a:spcAft>
                <a:spcPts val="0"/>
              </a:spcAft>
              <a:buClr>
                <a:schemeClr val="dk2"/>
              </a:buClr>
              <a:buSzPts val="2400"/>
              <a:buFont typeface="Lustria"/>
              <a:buNone/>
              <a:defRPr sz="1800" b="0" i="0" u="none" strike="noStrike" cap="none">
                <a:solidFill>
                  <a:schemeClr val="dk2"/>
                </a:solidFill>
                <a:latin typeface="Lustria"/>
                <a:ea typeface="Lustria"/>
                <a:cs typeface="Lustria"/>
                <a:sym typeface="Lustria"/>
              </a:defRPr>
            </a:lvl1pPr>
            <a:lvl2pPr marL="457200" marR="0" lvl="1" indent="0" algn="ctr" rtl="0">
              <a:spcBef>
                <a:spcPts val="600"/>
              </a:spcBef>
              <a:spcAft>
                <a:spcPts val="0"/>
              </a:spcAft>
              <a:buClr>
                <a:srgbClr val="848484"/>
              </a:buClr>
              <a:buSzPts val="2200"/>
              <a:buFont typeface="Lustria"/>
              <a:buNone/>
              <a:defRPr sz="2200" b="0" i="0" u="none" strike="noStrike" cap="none">
                <a:solidFill>
                  <a:schemeClr val="lt1"/>
                </a:solidFill>
                <a:latin typeface="Lustria"/>
                <a:ea typeface="Lustria"/>
                <a:cs typeface="Lustria"/>
                <a:sym typeface="Lustria"/>
              </a:defRPr>
            </a:lvl2pPr>
            <a:lvl3pPr marL="914400" marR="0" lvl="2" indent="0" algn="ctr" rtl="0">
              <a:spcBef>
                <a:spcPts val="600"/>
              </a:spcBef>
              <a:spcAft>
                <a:spcPts val="0"/>
              </a:spcAft>
              <a:buClr>
                <a:schemeClr val="lt1"/>
              </a:buClr>
              <a:buSzPts val="2000"/>
              <a:buFont typeface="Lustria"/>
              <a:buNone/>
              <a:defRPr sz="2000" b="0" i="0" u="none" strike="noStrike" cap="none">
                <a:solidFill>
                  <a:schemeClr val="lt1"/>
                </a:solidFill>
                <a:latin typeface="Lustria"/>
                <a:ea typeface="Lustria"/>
                <a:cs typeface="Lustria"/>
                <a:sym typeface="Lustria"/>
              </a:defRPr>
            </a:lvl3pPr>
            <a:lvl4pPr marL="1371600" marR="0" lvl="3" indent="0" algn="ctr" rtl="0">
              <a:spcBef>
                <a:spcPts val="600"/>
              </a:spcBef>
              <a:spcAft>
                <a:spcPts val="0"/>
              </a:spcAft>
              <a:buClr>
                <a:srgbClr val="848484"/>
              </a:buClr>
              <a:buSzPts val="1800"/>
              <a:buFont typeface="Lustria"/>
              <a:buNone/>
              <a:defRPr sz="1800" b="0" i="0" u="none" strike="noStrike" cap="none">
                <a:solidFill>
                  <a:schemeClr val="lt1"/>
                </a:solidFill>
                <a:latin typeface="Lustria"/>
                <a:ea typeface="Lustria"/>
                <a:cs typeface="Lustria"/>
                <a:sym typeface="Lustria"/>
              </a:defRPr>
            </a:lvl4pPr>
            <a:lvl5pPr marL="1828800" marR="0" lvl="4" indent="0" algn="ctr" rtl="0">
              <a:spcBef>
                <a:spcPts val="600"/>
              </a:spcBef>
              <a:spcAft>
                <a:spcPts val="0"/>
              </a:spcAft>
              <a:buClr>
                <a:schemeClr val="lt1"/>
              </a:buClr>
              <a:buSzPts val="1800"/>
              <a:buFont typeface="Lustria"/>
              <a:buNone/>
              <a:defRPr sz="1800" b="0" i="0" u="none" strike="noStrike" cap="none">
                <a:solidFill>
                  <a:schemeClr val="lt1"/>
                </a:solidFill>
                <a:latin typeface="Lustria"/>
                <a:ea typeface="Lustria"/>
                <a:cs typeface="Lustria"/>
                <a:sym typeface="Lustria"/>
              </a:defRPr>
            </a:lvl5pPr>
            <a:lvl6pPr marL="2286000" marR="0" lvl="5" indent="0" algn="ctr" rtl="0">
              <a:spcBef>
                <a:spcPts val="360"/>
              </a:spcBef>
              <a:spcAft>
                <a:spcPts val="0"/>
              </a:spcAft>
              <a:buClr>
                <a:srgbClr val="848484"/>
              </a:buClr>
              <a:buSzPts val="1800"/>
              <a:buFont typeface="Arial"/>
              <a:buNone/>
              <a:defRPr sz="1800" b="0" i="0" u="none" strike="noStrike" cap="none">
                <a:solidFill>
                  <a:schemeClr val="lt1"/>
                </a:solidFill>
                <a:latin typeface="Lustria"/>
                <a:ea typeface="Lustria"/>
                <a:cs typeface="Lustria"/>
                <a:sym typeface="Lustria"/>
              </a:defRPr>
            </a:lvl6pPr>
            <a:lvl7pPr marL="2743200" marR="0" lvl="6" indent="0" algn="ctr" rtl="0">
              <a:spcBef>
                <a:spcPts val="360"/>
              </a:spcBef>
              <a:spcAft>
                <a:spcPts val="0"/>
              </a:spcAft>
              <a:buClr>
                <a:schemeClr val="lt1"/>
              </a:buClr>
              <a:buSzPts val="1800"/>
              <a:buFont typeface="Arial"/>
              <a:buNone/>
              <a:defRPr sz="1800" b="0" i="0" u="none" strike="noStrike" cap="none">
                <a:solidFill>
                  <a:schemeClr val="lt1"/>
                </a:solidFill>
                <a:latin typeface="Lustria"/>
                <a:ea typeface="Lustria"/>
                <a:cs typeface="Lustria"/>
                <a:sym typeface="Lustria"/>
              </a:defRPr>
            </a:lvl7pPr>
            <a:lvl8pPr marL="3200400" marR="0" lvl="7" indent="0" algn="ctr" rtl="0">
              <a:spcBef>
                <a:spcPts val="360"/>
              </a:spcBef>
              <a:spcAft>
                <a:spcPts val="0"/>
              </a:spcAft>
              <a:buClr>
                <a:srgbClr val="848484"/>
              </a:buClr>
              <a:buSzPts val="1800"/>
              <a:buFont typeface="Arial"/>
              <a:buNone/>
              <a:defRPr sz="1800" b="0" i="0" u="none" strike="noStrike" cap="none">
                <a:solidFill>
                  <a:schemeClr val="lt1"/>
                </a:solidFill>
                <a:latin typeface="Lustria"/>
                <a:ea typeface="Lustria"/>
                <a:cs typeface="Lustria"/>
                <a:sym typeface="Lustria"/>
              </a:defRPr>
            </a:lvl8pPr>
            <a:lvl9pPr marL="3657600" marR="0" lvl="8" indent="0" algn="ctr" rtl="0">
              <a:spcBef>
                <a:spcPts val="360"/>
              </a:spcBef>
              <a:spcAft>
                <a:spcPts val="0"/>
              </a:spcAft>
              <a:buClr>
                <a:schemeClr val="lt1"/>
              </a:buClr>
              <a:buSzPts val="1800"/>
              <a:buFont typeface="Arial"/>
              <a:buNone/>
              <a:defRPr sz="1800" b="0" i="0" u="none" strike="noStrike" cap="none">
                <a:solidFill>
                  <a:schemeClr val="lt1"/>
                </a:solidFill>
                <a:latin typeface="Lustria"/>
                <a:ea typeface="Lustria"/>
                <a:cs typeface="Lustria"/>
                <a:sym typeface="Lustria"/>
              </a:defRPr>
            </a:lvl9pPr>
          </a:lstStyle>
          <a:p>
            <a:endParaRPr/>
          </a:p>
        </p:txBody>
      </p:sp>
      <p:sp>
        <p:nvSpPr>
          <p:cNvPr id="23" name="Google Shape;23;p3"/>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24" name="Google Shape;24;p3"/>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25" name="Google Shape;25;p3"/>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pic>
        <p:nvPicPr>
          <p:cNvPr id="26" name="Google Shape;26;p3" descr="overlay-ruleShadow.png"/>
          <p:cNvPicPr preferRelativeResize="0"/>
          <p:nvPr/>
        </p:nvPicPr>
        <p:blipFill rotWithShape="1">
          <a:blip r:embed="rId3">
            <a:alphaModFix/>
          </a:blip>
          <a:srcRect/>
          <a:stretch/>
        </p:blipFill>
        <p:spPr>
          <a:xfrm>
            <a:off x="0" y="3303984"/>
            <a:ext cx="9144000" cy="1250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pic>
        <p:nvPicPr>
          <p:cNvPr id="28" name="Google Shape;28;p4" descr="overlay-ruleShadow.png"/>
          <p:cNvPicPr preferRelativeResize="0"/>
          <p:nvPr/>
        </p:nvPicPr>
        <p:blipFill rotWithShape="1">
          <a:blip r:embed="rId2">
            <a:alphaModFix/>
          </a:blip>
          <a:srcRect/>
          <a:stretch/>
        </p:blipFill>
        <p:spPr>
          <a:xfrm>
            <a:off x="0" y="1307592"/>
            <a:ext cx="9144000" cy="125016"/>
          </a:xfrm>
          <a:prstGeom prst="rect">
            <a:avLst/>
          </a:prstGeom>
          <a:noFill/>
          <a:ln>
            <a:noFill/>
          </a:ln>
        </p:spPr>
      </p:pic>
      <p:pic>
        <p:nvPicPr>
          <p:cNvPr id="29" name="Google Shape;29;p4" descr="Overlay-FullBackground.jpg"/>
          <p:cNvPicPr preferRelativeResize="0"/>
          <p:nvPr/>
        </p:nvPicPr>
        <p:blipFill rotWithShape="1">
          <a:blip r:embed="rId3">
            <a:alphaModFix/>
          </a:blip>
          <a:srcRect t="23333"/>
          <a:stretch/>
        </p:blipFill>
        <p:spPr>
          <a:xfrm>
            <a:off x="0" y="1425388"/>
            <a:ext cx="9144000" cy="5432612"/>
          </a:xfrm>
          <a:prstGeom prst="rect">
            <a:avLst/>
          </a:prstGeom>
          <a:noFill/>
          <a:ln>
            <a:noFill/>
          </a:ln>
        </p:spPr>
      </p:pic>
      <p:sp>
        <p:nvSpPr>
          <p:cNvPr id="30" name="Google Shape;30;p4"/>
          <p:cNvSpPr txBox="1">
            <a:spLocks noGrp="1"/>
          </p:cNvSpPr>
          <p:nvPr>
            <p:ph type="title"/>
          </p:nvPr>
        </p:nvSpPr>
        <p:spPr>
          <a:xfrm>
            <a:off x="779463" y="62753"/>
            <a:ext cx="7583488" cy="12831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4"/>
          <p:cNvSpPr txBox="1">
            <a:spLocks noGrp="1"/>
          </p:cNvSpPr>
          <p:nvPr>
            <p:ph type="body" idx="1"/>
          </p:nvPr>
        </p:nvSpPr>
        <p:spPr>
          <a:xfrm>
            <a:off x="779463" y="1828800"/>
            <a:ext cx="3566160" cy="4297363"/>
          </a:xfrm>
          <a:prstGeom prst="rect">
            <a:avLst/>
          </a:prstGeom>
          <a:noFill/>
          <a:ln>
            <a:noFill/>
          </a:ln>
        </p:spPr>
        <p:txBody>
          <a:bodyPr spcFirstLastPara="1" wrap="square" lIns="91425" tIns="91425" rIns="91425" bIns="91425" anchor="t" anchorCtr="0"/>
          <a:lstStyle>
            <a:lvl1pPr marL="457200" marR="0" lvl="0" indent="-355600" algn="l" rtl="0">
              <a:spcBef>
                <a:spcPts val="20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1pPr>
            <a:lvl2pPr marL="914400" marR="0" lvl="1"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2pPr>
            <a:lvl3pPr marL="1371600" marR="0" lvl="2"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3pPr>
            <a:lvl4pPr marL="1828800" marR="0" lvl="3"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2286000" marR="0" lvl="4"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2743200" marR="0" lvl="5"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6pPr>
            <a:lvl7pPr marL="3200400" marR="0" lvl="6"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7pPr>
            <a:lvl8pPr marL="3657600" marR="0" lvl="7"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8pPr>
            <a:lvl9pPr marL="4114800" marR="0" lvl="8"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9pPr>
          </a:lstStyle>
          <a:p>
            <a:endParaRPr/>
          </a:p>
        </p:txBody>
      </p:sp>
      <p:sp>
        <p:nvSpPr>
          <p:cNvPr id="32" name="Google Shape;32;p4"/>
          <p:cNvSpPr txBox="1">
            <a:spLocks noGrp="1"/>
          </p:cNvSpPr>
          <p:nvPr>
            <p:ph type="body" idx="2"/>
          </p:nvPr>
        </p:nvSpPr>
        <p:spPr>
          <a:xfrm>
            <a:off x="4796791" y="1828800"/>
            <a:ext cx="3566160" cy="4297363"/>
          </a:xfrm>
          <a:prstGeom prst="rect">
            <a:avLst/>
          </a:prstGeom>
          <a:noFill/>
          <a:ln>
            <a:noFill/>
          </a:ln>
        </p:spPr>
        <p:txBody>
          <a:bodyPr spcFirstLastPara="1" wrap="square" lIns="91425" tIns="91425" rIns="91425" bIns="91425" anchor="t" anchorCtr="0"/>
          <a:lstStyle>
            <a:lvl1pPr marL="457200" marR="0" lvl="0" indent="-355600" algn="l" rtl="0">
              <a:spcBef>
                <a:spcPts val="20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1pPr>
            <a:lvl2pPr marL="914400" marR="0" lvl="1"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2pPr>
            <a:lvl3pPr marL="1371600" marR="0" lvl="2"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3pPr>
            <a:lvl4pPr marL="1828800" marR="0" lvl="3"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2286000" marR="0" lvl="4"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2743200" marR="0" lvl="5"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6pPr>
            <a:lvl7pPr marL="3200400" marR="0" lvl="6"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7pPr>
            <a:lvl8pPr marL="3657600" marR="0" lvl="7"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8pPr>
            <a:lvl9pPr marL="4114800" marR="0" lvl="8"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9pPr>
          </a:lstStyle>
          <a:p>
            <a:endParaRPr/>
          </a:p>
        </p:txBody>
      </p:sp>
      <p:sp>
        <p:nvSpPr>
          <p:cNvPr id="33" name="Google Shape;33;p4"/>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34" name="Google Shape;34;p4"/>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35" name="Google Shape;35;p4"/>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36"/>
        <p:cNvGrpSpPr/>
        <p:nvPr/>
      </p:nvGrpSpPr>
      <p:grpSpPr>
        <a:xfrm>
          <a:off x="0" y="0"/>
          <a:ext cx="0" cy="0"/>
          <a:chOff x="0" y="0"/>
          <a:chExt cx="0" cy="0"/>
        </a:xfrm>
      </p:grpSpPr>
      <p:pic>
        <p:nvPicPr>
          <p:cNvPr id="37" name="Google Shape;37;p5" descr="Overlay-FullBackground.jpg"/>
          <p:cNvPicPr preferRelativeResize="0"/>
          <p:nvPr/>
        </p:nvPicPr>
        <p:blipFill rotWithShape="1">
          <a:blip r:embed="rId2">
            <a:alphaModFix/>
          </a:blip>
          <a:srcRect t="50000"/>
          <a:stretch/>
        </p:blipFill>
        <p:spPr>
          <a:xfrm>
            <a:off x="0" y="3429000"/>
            <a:ext cx="9144000" cy="3429000"/>
          </a:xfrm>
          <a:prstGeom prst="rect">
            <a:avLst/>
          </a:prstGeom>
          <a:noFill/>
          <a:ln>
            <a:noFill/>
          </a:ln>
        </p:spPr>
      </p:pic>
      <p:sp>
        <p:nvSpPr>
          <p:cNvPr id="38" name="Google Shape;38;p5"/>
          <p:cNvSpPr txBox="1">
            <a:spLocks noGrp="1"/>
          </p:cNvSpPr>
          <p:nvPr>
            <p:ph type="ctrTitle"/>
          </p:nvPr>
        </p:nvSpPr>
        <p:spPr>
          <a:xfrm>
            <a:off x="779463" y="789081"/>
            <a:ext cx="7583488"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5"/>
          <p:cNvSpPr txBox="1">
            <a:spLocks noGrp="1"/>
          </p:cNvSpPr>
          <p:nvPr>
            <p:ph type="subTitle" idx="1"/>
          </p:nvPr>
        </p:nvSpPr>
        <p:spPr>
          <a:xfrm>
            <a:off x="779463" y="4724400"/>
            <a:ext cx="7583487" cy="1385047"/>
          </a:xfrm>
          <a:prstGeom prst="rect">
            <a:avLst/>
          </a:prstGeom>
          <a:noFill/>
          <a:ln>
            <a:noFill/>
          </a:ln>
        </p:spPr>
        <p:txBody>
          <a:bodyPr spcFirstLastPara="1" wrap="square" lIns="91425" tIns="91425" rIns="91425" bIns="91425" anchor="ctr" anchorCtr="0"/>
          <a:lstStyle>
            <a:lvl1pPr marL="0" marR="0" lvl="0" indent="0" algn="ctr" rtl="0">
              <a:spcBef>
                <a:spcPts val="300"/>
              </a:spcBef>
              <a:spcAft>
                <a:spcPts val="0"/>
              </a:spcAft>
              <a:buClr>
                <a:schemeClr val="dk2"/>
              </a:buClr>
              <a:buSzPts val="2400"/>
              <a:buFont typeface="Lustria"/>
              <a:buNone/>
              <a:defRPr sz="1800" b="0" i="0" u="none" strike="noStrike" cap="none">
                <a:solidFill>
                  <a:schemeClr val="dk2"/>
                </a:solidFill>
                <a:latin typeface="Lustria"/>
                <a:ea typeface="Lustria"/>
                <a:cs typeface="Lustria"/>
                <a:sym typeface="Lustria"/>
              </a:defRPr>
            </a:lvl1pPr>
            <a:lvl2pPr marL="457200" marR="0" lvl="1" indent="0" algn="ctr" rtl="0">
              <a:spcBef>
                <a:spcPts val="600"/>
              </a:spcBef>
              <a:spcAft>
                <a:spcPts val="0"/>
              </a:spcAft>
              <a:buClr>
                <a:srgbClr val="848484"/>
              </a:buClr>
              <a:buSzPts val="2200"/>
              <a:buFont typeface="Lustria"/>
              <a:buNone/>
              <a:defRPr sz="2200" b="0" i="0" u="none" strike="noStrike" cap="none">
                <a:solidFill>
                  <a:schemeClr val="lt1"/>
                </a:solidFill>
                <a:latin typeface="Lustria"/>
                <a:ea typeface="Lustria"/>
                <a:cs typeface="Lustria"/>
                <a:sym typeface="Lustria"/>
              </a:defRPr>
            </a:lvl2pPr>
            <a:lvl3pPr marL="914400" marR="0" lvl="2" indent="0" algn="ctr" rtl="0">
              <a:spcBef>
                <a:spcPts val="600"/>
              </a:spcBef>
              <a:spcAft>
                <a:spcPts val="0"/>
              </a:spcAft>
              <a:buClr>
                <a:schemeClr val="lt1"/>
              </a:buClr>
              <a:buSzPts val="2000"/>
              <a:buFont typeface="Lustria"/>
              <a:buNone/>
              <a:defRPr sz="2000" b="0" i="0" u="none" strike="noStrike" cap="none">
                <a:solidFill>
                  <a:schemeClr val="lt1"/>
                </a:solidFill>
                <a:latin typeface="Lustria"/>
                <a:ea typeface="Lustria"/>
                <a:cs typeface="Lustria"/>
                <a:sym typeface="Lustria"/>
              </a:defRPr>
            </a:lvl3pPr>
            <a:lvl4pPr marL="1371600" marR="0" lvl="3" indent="0" algn="ctr" rtl="0">
              <a:spcBef>
                <a:spcPts val="600"/>
              </a:spcBef>
              <a:spcAft>
                <a:spcPts val="0"/>
              </a:spcAft>
              <a:buClr>
                <a:srgbClr val="848484"/>
              </a:buClr>
              <a:buSzPts val="1800"/>
              <a:buFont typeface="Lustria"/>
              <a:buNone/>
              <a:defRPr sz="1800" b="0" i="0" u="none" strike="noStrike" cap="none">
                <a:solidFill>
                  <a:schemeClr val="lt1"/>
                </a:solidFill>
                <a:latin typeface="Lustria"/>
                <a:ea typeface="Lustria"/>
                <a:cs typeface="Lustria"/>
                <a:sym typeface="Lustria"/>
              </a:defRPr>
            </a:lvl4pPr>
            <a:lvl5pPr marL="1828800" marR="0" lvl="4" indent="0" algn="ctr" rtl="0">
              <a:spcBef>
                <a:spcPts val="600"/>
              </a:spcBef>
              <a:spcAft>
                <a:spcPts val="0"/>
              </a:spcAft>
              <a:buClr>
                <a:schemeClr val="lt1"/>
              </a:buClr>
              <a:buSzPts val="1800"/>
              <a:buFont typeface="Lustria"/>
              <a:buNone/>
              <a:defRPr sz="1800" b="0" i="0" u="none" strike="noStrike" cap="none">
                <a:solidFill>
                  <a:schemeClr val="lt1"/>
                </a:solidFill>
                <a:latin typeface="Lustria"/>
                <a:ea typeface="Lustria"/>
                <a:cs typeface="Lustria"/>
                <a:sym typeface="Lustria"/>
              </a:defRPr>
            </a:lvl5pPr>
            <a:lvl6pPr marL="2286000" marR="0" lvl="5" indent="0" algn="ctr" rtl="0">
              <a:spcBef>
                <a:spcPts val="360"/>
              </a:spcBef>
              <a:spcAft>
                <a:spcPts val="0"/>
              </a:spcAft>
              <a:buClr>
                <a:srgbClr val="848484"/>
              </a:buClr>
              <a:buSzPts val="1800"/>
              <a:buFont typeface="Arial"/>
              <a:buNone/>
              <a:defRPr sz="1800" b="0" i="0" u="none" strike="noStrike" cap="none">
                <a:solidFill>
                  <a:schemeClr val="lt1"/>
                </a:solidFill>
                <a:latin typeface="Lustria"/>
                <a:ea typeface="Lustria"/>
                <a:cs typeface="Lustria"/>
                <a:sym typeface="Lustria"/>
              </a:defRPr>
            </a:lvl6pPr>
            <a:lvl7pPr marL="2743200" marR="0" lvl="6" indent="0" algn="ctr" rtl="0">
              <a:spcBef>
                <a:spcPts val="360"/>
              </a:spcBef>
              <a:spcAft>
                <a:spcPts val="0"/>
              </a:spcAft>
              <a:buClr>
                <a:schemeClr val="lt1"/>
              </a:buClr>
              <a:buSzPts val="1800"/>
              <a:buFont typeface="Arial"/>
              <a:buNone/>
              <a:defRPr sz="1800" b="0" i="0" u="none" strike="noStrike" cap="none">
                <a:solidFill>
                  <a:schemeClr val="lt1"/>
                </a:solidFill>
                <a:latin typeface="Lustria"/>
                <a:ea typeface="Lustria"/>
                <a:cs typeface="Lustria"/>
                <a:sym typeface="Lustria"/>
              </a:defRPr>
            </a:lvl7pPr>
            <a:lvl8pPr marL="3200400" marR="0" lvl="7" indent="0" algn="ctr" rtl="0">
              <a:spcBef>
                <a:spcPts val="360"/>
              </a:spcBef>
              <a:spcAft>
                <a:spcPts val="0"/>
              </a:spcAft>
              <a:buClr>
                <a:srgbClr val="848484"/>
              </a:buClr>
              <a:buSzPts val="1800"/>
              <a:buFont typeface="Arial"/>
              <a:buNone/>
              <a:defRPr sz="1800" b="0" i="0" u="none" strike="noStrike" cap="none">
                <a:solidFill>
                  <a:schemeClr val="lt1"/>
                </a:solidFill>
                <a:latin typeface="Lustria"/>
                <a:ea typeface="Lustria"/>
                <a:cs typeface="Lustria"/>
                <a:sym typeface="Lustria"/>
              </a:defRPr>
            </a:lvl8pPr>
            <a:lvl9pPr marL="3657600" marR="0" lvl="8" indent="0" algn="ctr" rtl="0">
              <a:spcBef>
                <a:spcPts val="360"/>
              </a:spcBef>
              <a:spcAft>
                <a:spcPts val="0"/>
              </a:spcAft>
              <a:buClr>
                <a:schemeClr val="lt1"/>
              </a:buClr>
              <a:buSzPts val="1800"/>
              <a:buFont typeface="Arial"/>
              <a:buNone/>
              <a:defRPr sz="1800" b="0" i="0" u="none" strike="noStrike" cap="none">
                <a:solidFill>
                  <a:schemeClr val="lt1"/>
                </a:solidFill>
                <a:latin typeface="Lustria"/>
                <a:ea typeface="Lustria"/>
                <a:cs typeface="Lustria"/>
                <a:sym typeface="Lustria"/>
              </a:defRPr>
            </a:lvl9pPr>
          </a:lstStyle>
          <a:p>
            <a:endParaRPr/>
          </a:p>
        </p:txBody>
      </p:sp>
      <p:sp>
        <p:nvSpPr>
          <p:cNvPr id="40" name="Google Shape;40;p5"/>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41" name="Google Shape;41;p5"/>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42" name="Google Shape;42;p5"/>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pic>
        <p:nvPicPr>
          <p:cNvPr id="43" name="Google Shape;43;p5" descr="overlay-ruleShadow.png"/>
          <p:cNvPicPr preferRelativeResize="0"/>
          <p:nvPr/>
        </p:nvPicPr>
        <p:blipFill rotWithShape="1">
          <a:blip r:embed="rId3">
            <a:alphaModFix/>
          </a:blip>
          <a:srcRect/>
          <a:stretch/>
        </p:blipFill>
        <p:spPr>
          <a:xfrm>
            <a:off x="0" y="3303984"/>
            <a:ext cx="9144000" cy="125016"/>
          </a:xfrm>
          <a:prstGeom prst="rect">
            <a:avLst/>
          </a:prstGeom>
          <a:noFill/>
          <a:ln>
            <a:noFill/>
          </a:ln>
        </p:spPr>
      </p:pic>
      <p:sp>
        <p:nvSpPr>
          <p:cNvPr id="44" name="Google Shape;44;p5"/>
          <p:cNvSpPr>
            <a:spLocks noGrp="1"/>
          </p:cNvSpPr>
          <p:nvPr>
            <p:ph type="pic" idx="2"/>
          </p:nvPr>
        </p:nvSpPr>
        <p:spPr>
          <a:xfrm>
            <a:off x="3677371" y="2564085"/>
            <a:ext cx="1789259" cy="1729830"/>
          </a:xfrm>
          <a:prstGeom prst="ellipse">
            <a:avLst/>
          </a:prstGeom>
          <a:noFill/>
          <a:ln w="127000" cap="flat" cmpd="sng">
            <a:solidFill>
              <a:schemeClr val="lt2"/>
            </a:solidFill>
            <a:prstDash val="solid"/>
            <a:round/>
            <a:headEnd type="none" w="sm" len="sm"/>
            <a:tailEnd type="none" w="sm" len="sm"/>
          </a:ln>
        </p:spPr>
        <p:txBody>
          <a:bodyPr spcFirstLastPara="1" wrap="square" lIns="91425" tIns="91425" rIns="91425" bIns="91425" anchor="t" anchorCtr="0"/>
          <a:lstStyle>
            <a:lvl1pPr marL="0" marR="0" lvl="0" indent="0" algn="ctr" rtl="0">
              <a:spcBef>
                <a:spcPts val="2000"/>
              </a:spcBef>
              <a:spcAft>
                <a:spcPts val="0"/>
              </a:spcAft>
              <a:buClr>
                <a:schemeClr val="lt1"/>
              </a:buClr>
              <a:buSzPts val="1400"/>
              <a:buFont typeface="Lustria"/>
              <a:buNone/>
              <a:defRPr sz="1600" b="0" i="0" u="none" strike="noStrike" cap="none">
                <a:solidFill>
                  <a:schemeClr val="lt1"/>
                </a:solidFill>
                <a:latin typeface="Lustria"/>
                <a:ea typeface="Lustria"/>
                <a:cs typeface="Lustria"/>
                <a:sym typeface="Lustria"/>
              </a:defRPr>
            </a:lvl1pPr>
            <a:lvl2pPr marL="577850" marR="0" lvl="1" indent="-298450" algn="l" rtl="0">
              <a:spcBef>
                <a:spcPts val="600"/>
              </a:spcBef>
              <a:spcAft>
                <a:spcPts val="0"/>
              </a:spcAft>
              <a:buClr>
                <a:srgbClr val="848484"/>
              </a:buClr>
              <a:buSzPts val="2200"/>
              <a:buFont typeface="Lustria"/>
              <a:buChar char="•"/>
              <a:defRPr sz="2200" b="0" i="0" u="none" strike="noStrike" cap="none">
                <a:solidFill>
                  <a:schemeClr val="dk2"/>
                </a:solidFill>
                <a:latin typeface="Lustria"/>
                <a:ea typeface="Lustria"/>
                <a:cs typeface="Lustria"/>
                <a:sym typeface="Lustria"/>
              </a:defRPr>
            </a:lvl2pPr>
            <a:lvl3pPr marL="860425" marR="0" lvl="2" indent="-288925" algn="l" rtl="0">
              <a:spcBef>
                <a:spcPts val="6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3pPr>
            <a:lvl4pPr marL="1143000" marR="0" lvl="3" indent="-2921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1425575" marR="0" lvl="4" indent="-282575"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1711325" marR="0" lvl="5" indent="-288925"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6pPr>
            <a:lvl7pPr marL="2000250" marR="0" lvl="6" indent="-28575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7pPr>
            <a:lvl8pPr marL="2290763" marR="0" lvl="7" indent="-284163"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8pPr>
            <a:lvl9pPr marL="2571750" marR="0" lvl="8" indent="-28575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pic>
        <p:nvPicPr>
          <p:cNvPr id="46" name="Google Shape;46;p6" descr="overlay-ruleShadow.png"/>
          <p:cNvPicPr preferRelativeResize="0"/>
          <p:nvPr/>
        </p:nvPicPr>
        <p:blipFill rotWithShape="1">
          <a:blip r:embed="rId2">
            <a:alphaModFix/>
          </a:blip>
          <a:srcRect/>
          <a:stretch/>
        </p:blipFill>
        <p:spPr>
          <a:xfrm>
            <a:off x="0" y="4446984"/>
            <a:ext cx="9144000" cy="125016"/>
          </a:xfrm>
          <a:prstGeom prst="rect">
            <a:avLst/>
          </a:prstGeom>
          <a:noFill/>
          <a:ln>
            <a:noFill/>
          </a:ln>
        </p:spPr>
      </p:pic>
      <p:pic>
        <p:nvPicPr>
          <p:cNvPr id="47" name="Google Shape;47;p6" descr="Overlay-FullBackground.jpg"/>
          <p:cNvPicPr preferRelativeResize="0"/>
          <p:nvPr/>
        </p:nvPicPr>
        <p:blipFill rotWithShape="1">
          <a:blip r:embed="rId3">
            <a:alphaModFix/>
          </a:blip>
          <a:srcRect t="66667"/>
          <a:stretch/>
        </p:blipFill>
        <p:spPr>
          <a:xfrm>
            <a:off x="0" y="4572000"/>
            <a:ext cx="9144000" cy="2286000"/>
          </a:xfrm>
          <a:prstGeom prst="rect">
            <a:avLst/>
          </a:prstGeom>
          <a:noFill/>
          <a:ln>
            <a:noFill/>
          </a:ln>
        </p:spPr>
      </p:pic>
      <p:sp>
        <p:nvSpPr>
          <p:cNvPr id="48" name="Google Shape;48;p6"/>
          <p:cNvSpPr txBox="1">
            <a:spLocks noGrp="1"/>
          </p:cNvSpPr>
          <p:nvPr>
            <p:ph type="title"/>
          </p:nvPr>
        </p:nvSpPr>
        <p:spPr>
          <a:xfrm>
            <a:off x="779463" y="2971800"/>
            <a:ext cx="7583487" cy="1362075"/>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9" name="Google Shape;49;p6"/>
          <p:cNvSpPr txBox="1">
            <a:spLocks noGrp="1"/>
          </p:cNvSpPr>
          <p:nvPr>
            <p:ph type="body" idx="1"/>
          </p:nvPr>
        </p:nvSpPr>
        <p:spPr>
          <a:xfrm>
            <a:off x="779463" y="4724400"/>
            <a:ext cx="7583487" cy="1398494"/>
          </a:xfrm>
          <a:prstGeom prst="rect">
            <a:avLst/>
          </a:prstGeom>
          <a:noFill/>
          <a:ln>
            <a:noFill/>
          </a:ln>
        </p:spPr>
        <p:txBody>
          <a:bodyPr spcFirstLastPara="1" wrap="square" lIns="91425" tIns="91425" rIns="91425" bIns="91425" anchor="t" anchorCtr="0"/>
          <a:lstStyle>
            <a:lvl1pPr marL="457200" marR="0" lvl="0" indent="-228600" algn="ctr" rtl="0">
              <a:spcBef>
                <a:spcPts val="300"/>
              </a:spcBef>
              <a:spcAft>
                <a:spcPts val="0"/>
              </a:spcAft>
              <a:buClr>
                <a:schemeClr val="dk2"/>
              </a:buClr>
              <a:buSzPts val="2400"/>
              <a:buFont typeface="Lustria"/>
              <a:buNone/>
              <a:defRPr sz="1800" b="0" i="0" u="none" strike="noStrike" cap="none">
                <a:solidFill>
                  <a:schemeClr val="dk2"/>
                </a:solidFill>
                <a:latin typeface="Lustria"/>
                <a:ea typeface="Lustria"/>
                <a:cs typeface="Lustria"/>
                <a:sym typeface="Lustria"/>
              </a:defRPr>
            </a:lvl1pPr>
            <a:lvl2pPr marL="914400" marR="0" lvl="1" indent="-228600" algn="l" rtl="0">
              <a:spcBef>
                <a:spcPts val="600"/>
              </a:spcBef>
              <a:spcAft>
                <a:spcPts val="0"/>
              </a:spcAft>
              <a:buClr>
                <a:srgbClr val="848484"/>
              </a:buClr>
              <a:buSzPts val="2200"/>
              <a:buFont typeface="Lustria"/>
              <a:buNone/>
              <a:defRPr sz="1800" b="0" i="0" u="none" strike="noStrike" cap="none">
                <a:solidFill>
                  <a:schemeClr val="lt1"/>
                </a:solidFill>
                <a:latin typeface="Lustria"/>
                <a:ea typeface="Lustria"/>
                <a:cs typeface="Lustria"/>
                <a:sym typeface="Lustria"/>
              </a:defRPr>
            </a:lvl2pPr>
            <a:lvl3pPr marL="1371600" marR="0" lvl="2" indent="-228600" algn="l" rtl="0">
              <a:spcBef>
                <a:spcPts val="600"/>
              </a:spcBef>
              <a:spcAft>
                <a:spcPts val="0"/>
              </a:spcAft>
              <a:buClr>
                <a:schemeClr val="lt1"/>
              </a:buClr>
              <a:buSzPts val="2000"/>
              <a:buFont typeface="Lustria"/>
              <a:buNone/>
              <a:defRPr sz="1600" b="0" i="0" u="none" strike="noStrike" cap="none">
                <a:solidFill>
                  <a:schemeClr val="lt1"/>
                </a:solidFill>
                <a:latin typeface="Lustria"/>
                <a:ea typeface="Lustria"/>
                <a:cs typeface="Lustria"/>
                <a:sym typeface="Lustria"/>
              </a:defRPr>
            </a:lvl3pPr>
            <a:lvl4pPr marL="1828800" marR="0" lvl="3" indent="-228600" algn="l" rtl="0">
              <a:spcBef>
                <a:spcPts val="600"/>
              </a:spcBef>
              <a:spcAft>
                <a:spcPts val="0"/>
              </a:spcAft>
              <a:buClr>
                <a:srgbClr val="848484"/>
              </a:buClr>
              <a:buSzPts val="1800"/>
              <a:buFont typeface="Lustria"/>
              <a:buNone/>
              <a:defRPr sz="1400" b="0" i="0" u="none" strike="noStrike" cap="none">
                <a:solidFill>
                  <a:schemeClr val="lt1"/>
                </a:solidFill>
                <a:latin typeface="Lustria"/>
                <a:ea typeface="Lustria"/>
                <a:cs typeface="Lustria"/>
                <a:sym typeface="Lustria"/>
              </a:defRPr>
            </a:lvl4pPr>
            <a:lvl5pPr marL="2286000" marR="0" lvl="4" indent="-228600" algn="l" rtl="0">
              <a:spcBef>
                <a:spcPts val="600"/>
              </a:spcBef>
              <a:spcAft>
                <a:spcPts val="0"/>
              </a:spcAft>
              <a:buClr>
                <a:schemeClr val="lt1"/>
              </a:buClr>
              <a:buSzPts val="1800"/>
              <a:buFont typeface="Lustria"/>
              <a:buNone/>
              <a:defRPr sz="1400" b="0" i="0" u="none" strike="noStrike" cap="none">
                <a:solidFill>
                  <a:schemeClr val="lt1"/>
                </a:solidFill>
                <a:latin typeface="Lustria"/>
                <a:ea typeface="Lustria"/>
                <a:cs typeface="Lustria"/>
                <a:sym typeface="Lustria"/>
              </a:defRPr>
            </a:lvl5pPr>
            <a:lvl6pPr marL="2743200" marR="0" lvl="5" indent="-228600" algn="l" rtl="0">
              <a:spcBef>
                <a:spcPts val="280"/>
              </a:spcBef>
              <a:spcAft>
                <a:spcPts val="0"/>
              </a:spcAft>
              <a:buClr>
                <a:srgbClr val="848484"/>
              </a:buClr>
              <a:buSzPts val="1800"/>
              <a:buFont typeface="Arial"/>
              <a:buNone/>
              <a:defRPr sz="1400" b="0" i="0" u="none" strike="noStrike" cap="none">
                <a:solidFill>
                  <a:schemeClr val="lt1"/>
                </a:solidFill>
                <a:latin typeface="Lustria"/>
                <a:ea typeface="Lustria"/>
                <a:cs typeface="Lustria"/>
                <a:sym typeface="Lustria"/>
              </a:defRPr>
            </a:lvl6pPr>
            <a:lvl7pPr marL="3200400" marR="0" lvl="6" indent="-228600" algn="l" rtl="0">
              <a:spcBef>
                <a:spcPts val="280"/>
              </a:spcBef>
              <a:spcAft>
                <a:spcPts val="0"/>
              </a:spcAft>
              <a:buClr>
                <a:schemeClr val="lt1"/>
              </a:buClr>
              <a:buSzPts val="1800"/>
              <a:buFont typeface="Arial"/>
              <a:buNone/>
              <a:defRPr sz="1400" b="0" i="0" u="none" strike="noStrike" cap="none">
                <a:solidFill>
                  <a:schemeClr val="lt1"/>
                </a:solidFill>
                <a:latin typeface="Lustria"/>
                <a:ea typeface="Lustria"/>
                <a:cs typeface="Lustria"/>
                <a:sym typeface="Lustria"/>
              </a:defRPr>
            </a:lvl7pPr>
            <a:lvl8pPr marL="3657600" marR="0" lvl="7" indent="-228600" algn="l" rtl="0">
              <a:spcBef>
                <a:spcPts val="280"/>
              </a:spcBef>
              <a:spcAft>
                <a:spcPts val="0"/>
              </a:spcAft>
              <a:buClr>
                <a:srgbClr val="848484"/>
              </a:buClr>
              <a:buSzPts val="1800"/>
              <a:buFont typeface="Arial"/>
              <a:buNone/>
              <a:defRPr sz="1400" b="0" i="0" u="none" strike="noStrike" cap="none">
                <a:solidFill>
                  <a:schemeClr val="lt1"/>
                </a:solidFill>
                <a:latin typeface="Lustria"/>
                <a:ea typeface="Lustria"/>
                <a:cs typeface="Lustria"/>
                <a:sym typeface="Lustria"/>
              </a:defRPr>
            </a:lvl8pPr>
            <a:lvl9pPr marL="4114800" marR="0" lvl="8" indent="-228600" algn="l" rtl="0">
              <a:spcBef>
                <a:spcPts val="280"/>
              </a:spcBef>
              <a:spcAft>
                <a:spcPts val="0"/>
              </a:spcAft>
              <a:buClr>
                <a:schemeClr val="lt1"/>
              </a:buClr>
              <a:buSzPts val="1800"/>
              <a:buFont typeface="Arial"/>
              <a:buNone/>
              <a:defRPr sz="1400" b="0" i="0" u="none" strike="noStrike" cap="none">
                <a:solidFill>
                  <a:schemeClr val="lt1"/>
                </a:solidFill>
                <a:latin typeface="Lustria"/>
                <a:ea typeface="Lustria"/>
                <a:cs typeface="Lustria"/>
                <a:sym typeface="Lustria"/>
              </a:defRPr>
            </a:lvl9pPr>
          </a:lstStyle>
          <a:p>
            <a:endParaRPr/>
          </a:p>
        </p:txBody>
      </p:sp>
      <p:sp>
        <p:nvSpPr>
          <p:cNvPr id="50" name="Google Shape;50;p6"/>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51" name="Google Shape;51;p6"/>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52" name="Google Shape;52;p6"/>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pic>
        <p:nvPicPr>
          <p:cNvPr id="54" name="Google Shape;54;p7" descr="overlay-ruleShadow.png"/>
          <p:cNvPicPr preferRelativeResize="0"/>
          <p:nvPr/>
        </p:nvPicPr>
        <p:blipFill rotWithShape="1">
          <a:blip r:embed="rId2">
            <a:alphaModFix/>
          </a:blip>
          <a:srcRect/>
          <a:stretch/>
        </p:blipFill>
        <p:spPr>
          <a:xfrm>
            <a:off x="0" y="1307592"/>
            <a:ext cx="9144000" cy="125016"/>
          </a:xfrm>
          <a:prstGeom prst="rect">
            <a:avLst/>
          </a:prstGeom>
          <a:noFill/>
          <a:ln>
            <a:noFill/>
          </a:ln>
        </p:spPr>
      </p:pic>
      <p:pic>
        <p:nvPicPr>
          <p:cNvPr id="55" name="Google Shape;55;p7" descr="Overlay-FullBackground.jpg"/>
          <p:cNvPicPr preferRelativeResize="0"/>
          <p:nvPr/>
        </p:nvPicPr>
        <p:blipFill rotWithShape="1">
          <a:blip r:embed="rId3">
            <a:alphaModFix/>
          </a:blip>
          <a:srcRect t="23333"/>
          <a:stretch/>
        </p:blipFill>
        <p:spPr>
          <a:xfrm>
            <a:off x="0" y="1425388"/>
            <a:ext cx="9144000" cy="5432612"/>
          </a:xfrm>
          <a:prstGeom prst="rect">
            <a:avLst/>
          </a:prstGeom>
          <a:noFill/>
          <a:ln>
            <a:noFill/>
          </a:ln>
        </p:spPr>
      </p:pic>
      <p:sp>
        <p:nvSpPr>
          <p:cNvPr id="56" name="Google Shape;56;p7"/>
          <p:cNvSpPr txBox="1">
            <a:spLocks noGrp="1"/>
          </p:cNvSpPr>
          <p:nvPr>
            <p:ph type="title"/>
          </p:nvPr>
        </p:nvSpPr>
        <p:spPr>
          <a:xfrm>
            <a:off x="779463" y="62753"/>
            <a:ext cx="7583488" cy="12831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7" name="Google Shape;57;p7"/>
          <p:cNvSpPr txBox="1">
            <a:spLocks noGrp="1"/>
          </p:cNvSpPr>
          <p:nvPr>
            <p:ph type="body" idx="1"/>
          </p:nvPr>
        </p:nvSpPr>
        <p:spPr>
          <a:xfrm>
            <a:off x="779463" y="1524000"/>
            <a:ext cx="3566160" cy="838200"/>
          </a:xfrm>
          <a:prstGeom prst="rect">
            <a:avLst/>
          </a:prstGeom>
          <a:noFill/>
          <a:ln>
            <a:noFill/>
          </a:ln>
        </p:spPr>
        <p:txBody>
          <a:bodyPr spcFirstLastPara="1" wrap="square" lIns="91425" tIns="91425" rIns="91425" bIns="91425" anchor="ctr" anchorCtr="0"/>
          <a:lstStyle>
            <a:lvl1pPr marL="457200" marR="0" lvl="0" indent="-228600" algn="ctr" rtl="0">
              <a:spcBef>
                <a:spcPts val="0"/>
              </a:spcBef>
              <a:spcAft>
                <a:spcPts val="0"/>
              </a:spcAft>
              <a:buClr>
                <a:schemeClr val="dk2"/>
              </a:buClr>
              <a:buSzPts val="2400"/>
              <a:buFont typeface="Lustria"/>
              <a:buNone/>
              <a:defRPr sz="2800" b="0" i="0" u="none" strike="noStrike" cap="none">
                <a:solidFill>
                  <a:schemeClr val="dk2"/>
                </a:solidFill>
                <a:latin typeface="Lustria"/>
                <a:ea typeface="Lustria"/>
                <a:cs typeface="Lustria"/>
                <a:sym typeface="Lustria"/>
              </a:defRPr>
            </a:lvl1pPr>
            <a:lvl2pPr marL="914400" marR="0" lvl="1" indent="-228600" algn="l" rtl="0">
              <a:spcBef>
                <a:spcPts val="600"/>
              </a:spcBef>
              <a:spcAft>
                <a:spcPts val="0"/>
              </a:spcAft>
              <a:buClr>
                <a:srgbClr val="848484"/>
              </a:buClr>
              <a:buSzPts val="2200"/>
              <a:buFont typeface="Lustria"/>
              <a:buNone/>
              <a:defRPr sz="2000" b="1" i="0" u="none" strike="noStrike" cap="none">
                <a:solidFill>
                  <a:schemeClr val="dk2"/>
                </a:solidFill>
                <a:latin typeface="Lustria"/>
                <a:ea typeface="Lustria"/>
                <a:cs typeface="Lustria"/>
                <a:sym typeface="Lustria"/>
              </a:defRPr>
            </a:lvl2pPr>
            <a:lvl3pPr marL="1371600" marR="0" lvl="2" indent="-228600" algn="l" rtl="0">
              <a:spcBef>
                <a:spcPts val="600"/>
              </a:spcBef>
              <a:spcAft>
                <a:spcPts val="0"/>
              </a:spcAft>
              <a:buClr>
                <a:schemeClr val="dk2"/>
              </a:buClr>
              <a:buSzPts val="2000"/>
              <a:buFont typeface="Lustria"/>
              <a:buNone/>
              <a:defRPr sz="1800" b="1" i="0" u="none" strike="noStrike" cap="none">
                <a:solidFill>
                  <a:schemeClr val="dk2"/>
                </a:solidFill>
                <a:latin typeface="Lustria"/>
                <a:ea typeface="Lustria"/>
                <a:cs typeface="Lustria"/>
                <a:sym typeface="Lustria"/>
              </a:defRPr>
            </a:lvl3pPr>
            <a:lvl4pPr marL="1828800" marR="0" lvl="3" indent="-228600" algn="l" rtl="0">
              <a:spcBef>
                <a:spcPts val="600"/>
              </a:spcBef>
              <a:spcAft>
                <a:spcPts val="0"/>
              </a:spcAft>
              <a:buClr>
                <a:srgbClr val="848484"/>
              </a:buClr>
              <a:buSzPts val="1800"/>
              <a:buFont typeface="Lustria"/>
              <a:buNone/>
              <a:defRPr sz="1600" b="1" i="0" u="none" strike="noStrike" cap="none">
                <a:solidFill>
                  <a:schemeClr val="dk2"/>
                </a:solidFill>
                <a:latin typeface="Lustria"/>
                <a:ea typeface="Lustria"/>
                <a:cs typeface="Lustria"/>
                <a:sym typeface="Lustria"/>
              </a:defRPr>
            </a:lvl4pPr>
            <a:lvl5pPr marL="2286000" marR="0" lvl="4" indent="-228600" algn="l" rtl="0">
              <a:spcBef>
                <a:spcPts val="600"/>
              </a:spcBef>
              <a:spcAft>
                <a:spcPts val="0"/>
              </a:spcAft>
              <a:buClr>
                <a:schemeClr val="dk2"/>
              </a:buClr>
              <a:buSzPts val="1800"/>
              <a:buFont typeface="Lustria"/>
              <a:buNone/>
              <a:defRPr sz="1600" b="1" i="0" u="none" strike="noStrike" cap="none">
                <a:solidFill>
                  <a:schemeClr val="dk2"/>
                </a:solidFill>
                <a:latin typeface="Lustria"/>
                <a:ea typeface="Lustria"/>
                <a:cs typeface="Lustria"/>
                <a:sym typeface="Lustria"/>
              </a:defRPr>
            </a:lvl5pPr>
            <a:lvl6pPr marL="2743200" marR="0" lvl="5" indent="-228600" algn="l" rtl="0">
              <a:spcBef>
                <a:spcPts val="320"/>
              </a:spcBef>
              <a:spcAft>
                <a:spcPts val="0"/>
              </a:spcAft>
              <a:buClr>
                <a:srgbClr val="848484"/>
              </a:buClr>
              <a:buSzPts val="1800"/>
              <a:buFont typeface="Arial"/>
              <a:buNone/>
              <a:defRPr sz="1600" b="1" i="0" u="none" strike="noStrike" cap="none">
                <a:solidFill>
                  <a:schemeClr val="dk2"/>
                </a:solidFill>
                <a:latin typeface="Lustria"/>
                <a:ea typeface="Lustria"/>
                <a:cs typeface="Lustria"/>
                <a:sym typeface="Lustria"/>
              </a:defRPr>
            </a:lvl6pPr>
            <a:lvl7pPr marL="3200400" marR="0" lvl="6" indent="-228600" algn="l" rtl="0">
              <a:spcBef>
                <a:spcPts val="320"/>
              </a:spcBef>
              <a:spcAft>
                <a:spcPts val="0"/>
              </a:spcAft>
              <a:buClr>
                <a:schemeClr val="dk2"/>
              </a:buClr>
              <a:buSzPts val="1800"/>
              <a:buFont typeface="Arial"/>
              <a:buNone/>
              <a:defRPr sz="1600" b="1" i="0" u="none" strike="noStrike" cap="none">
                <a:solidFill>
                  <a:schemeClr val="dk2"/>
                </a:solidFill>
                <a:latin typeface="Lustria"/>
                <a:ea typeface="Lustria"/>
                <a:cs typeface="Lustria"/>
                <a:sym typeface="Lustria"/>
              </a:defRPr>
            </a:lvl7pPr>
            <a:lvl8pPr marL="3657600" marR="0" lvl="7" indent="-228600" algn="l" rtl="0">
              <a:spcBef>
                <a:spcPts val="320"/>
              </a:spcBef>
              <a:spcAft>
                <a:spcPts val="0"/>
              </a:spcAft>
              <a:buClr>
                <a:srgbClr val="848484"/>
              </a:buClr>
              <a:buSzPts val="1800"/>
              <a:buFont typeface="Arial"/>
              <a:buNone/>
              <a:defRPr sz="1600" b="1" i="0" u="none" strike="noStrike" cap="none">
                <a:solidFill>
                  <a:schemeClr val="dk2"/>
                </a:solidFill>
                <a:latin typeface="Lustria"/>
                <a:ea typeface="Lustria"/>
                <a:cs typeface="Lustria"/>
                <a:sym typeface="Lustria"/>
              </a:defRPr>
            </a:lvl8pPr>
            <a:lvl9pPr marL="4114800" marR="0" lvl="8" indent="-228600" algn="l" rtl="0">
              <a:spcBef>
                <a:spcPts val="320"/>
              </a:spcBef>
              <a:spcAft>
                <a:spcPts val="0"/>
              </a:spcAft>
              <a:buClr>
                <a:schemeClr val="dk2"/>
              </a:buClr>
              <a:buSzPts val="1800"/>
              <a:buFont typeface="Arial"/>
              <a:buNone/>
              <a:defRPr sz="1600" b="1" i="0" u="none" strike="noStrike" cap="none">
                <a:solidFill>
                  <a:schemeClr val="dk2"/>
                </a:solidFill>
                <a:latin typeface="Lustria"/>
                <a:ea typeface="Lustria"/>
                <a:cs typeface="Lustria"/>
                <a:sym typeface="Lustria"/>
              </a:defRPr>
            </a:lvl9pPr>
          </a:lstStyle>
          <a:p>
            <a:endParaRPr/>
          </a:p>
        </p:txBody>
      </p:sp>
      <p:sp>
        <p:nvSpPr>
          <p:cNvPr id="58" name="Google Shape;58;p7"/>
          <p:cNvSpPr txBox="1">
            <a:spLocks noGrp="1"/>
          </p:cNvSpPr>
          <p:nvPr>
            <p:ph type="body" idx="2"/>
          </p:nvPr>
        </p:nvSpPr>
        <p:spPr>
          <a:xfrm>
            <a:off x="779463" y="2393576"/>
            <a:ext cx="3566160" cy="3732585"/>
          </a:xfrm>
          <a:prstGeom prst="rect">
            <a:avLst/>
          </a:prstGeom>
          <a:noFill/>
          <a:ln>
            <a:noFill/>
          </a:ln>
        </p:spPr>
        <p:txBody>
          <a:bodyPr spcFirstLastPara="1" wrap="square" lIns="91425" tIns="91425" rIns="91425" bIns="91425" anchor="t" anchorCtr="0"/>
          <a:lstStyle>
            <a:lvl1pPr marL="457200" marR="0" lvl="0" indent="-355600" algn="l" rtl="0">
              <a:spcBef>
                <a:spcPts val="20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1pPr>
            <a:lvl2pPr marL="914400" marR="0" lvl="1"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2pPr>
            <a:lvl3pPr marL="1371600" marR="0" lvl="2"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3pPr>
            <a:lvl4pPr marL="1828800" marR="0" lvl="3"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2286000" marR="0" lvl="4"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2743200" marR="0" lvl="5" indent="-330200" algn="l" rtl="0">
              <a:spcBef>
                <a:spcPts val="320"/>
              </a:spcBef>
              <a:spcAft>
                <a:spcPts val="0"/>
              </a:spcAft>
              <a:buClr>
                <a:srgbClr val="848484"/>
              </a:buClr>
              <a:buSzPts val="1600"/>
              <a:buFont typeface="Arial"/>
              <a:buChar char="•"/>
              <a:defRPr sz="1600" b="0" i="0" u="none" strike="noStrike" cap="none">
                <a:solidFill>
                  <a:schemeClr val="dk2"/>
                </a:solidFill>
                <a:latin typeface="Lustria"/>
                <a:ea typeface="Lustria"/>
                <a:cs typeface="Lustria"/>
                <a:sym typeface="Lustria"/>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2"/>
                </a:solidFill>
                <a:latin typeface="Lustria"/>
                <a:ea typeface="Lustria"/>
                <a:cs typeface="Lustria"/>
                <a:sym typeface="Lustria"/>
              </a:defRPr>
            </a:lvl7pPr>
            <a:lvl8pPr marL="3657600" marR="0" lvl="7" indent="-330200" algn="l" rtl="0">
              <a:spcBef>
                <a:spcPts val="320"/>
              </a:spcBef>
              <a:spcAft>
                <a:spcPts val="0"/>
              </a:spcAft>
              <a:buClr>
                <a:srgbClr val="848484"/>
              </a:buClr>
              <a:buSzPts val="1600"/>
              <a:buFont typeface="Arial"/>
              <a:buChar char="•"/>
              <a:defRPr sz="1600" b="0" i="0" u="none" strike="noStrike" cap="none">
                <a:solidFill>
                  <a:schemeClr val="dk2"/>
                </a:solidFill>
                <a:latin typeface="Lustria"/>
                <a:ea typeface="Lustria"/>
                <a:cs typeface="Lustria"/>
                <a:sym typeface="Lustria"/>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2"/>
                </a:solidFill>
                <a:latin typeface="Lustria"/>
                <a:ea typeface="Lustria"/>
                <a:cs typeface="Lustria"/>
                <a:sym typeface="Lustria"/>
              </a:defRPr>
            </a:lvl9pPr>
          </a:lstStyle>
          <a:p>
            <a:endParaRPr/>
          </a:p>
        </p:txBody>
      </p:sp>
      <p:sp>
        <p:nvSpPr>
          <p:cNvPr id="59" name="Google Shape;59;p7"/>
          <p:cNvSpPr txBox="1">
            <a:spLocks noGrp="1"/>
          </p:cNvSpPr>
          <p:nvPr>
            <p:ph type="body" idx="3"/>
          </p:nvPr>
        </p:nvSpPr>
        <p:spPr>
          <a:xfrm>
            <a:off x="4796791" y="1524000"/>
            <a:ext cx="3566160" cy="838200"/>
          </a:xfrm>
          <a:prstGeom prst="rect">
            <a:avLst/>
          </a:prstGeom>
          <a:noFill/>
          <a:ln>
            <a:noFill/>
          </a:ln>
        </p:spPr>
        <p:txBody>
          <a:bodyPr spcFirstLastPara="1" wrap="square" lIns="91425" tIns="91425" rIns="91425" bIns="91425" anchor="ctr" anchorCtr="0"/>
          <a:lstStyle>
            <a:lvl1pPr marL="457200" marR="0" lvl="0" indent="-228600" algn="ctr" rtl="0">
              <a:spcBef>
                <a:spcPts val="0"/>
              </a:spcBef>
              <a:spcAft>
                <a:spcPts val="0"/>
              </a:spcAft>
              <a:buClr>
                <a:schemeClr val="dk2"/>
              </a:buClr>
              <a:buSzPts val="2400"/>
              <a:buFont typeface="Lustria"/>
              <a:buNone/>
              <a:defRPr sz="2800" b="0" i="0" u="none" strike="noStrike" cap="none">
                <a:solidFill>
                  <a:schemeClr val="dk2"/>
                </a:solidFill>
                <a:latin typeface="Lustria"/>
                <a:ea typeface="Lustria"/>
                <a:cs typeface="Lustria"/>
                <a:sym typeface="Lustria"/>
              </a:defRPr>
            </a:lvl1pPr>
            <a:lvl2pPr marL="914400" marR="0" lvl="1" indent="-228600" algn="l" rtl="0">
              <a:spcBef>
                <a:spcPts val="600"/>
              </a:spcBef>
              <a:spcAft>
                <a:spcPts val="0"/>
              </a:spcAft>
              <a:buClr>
                <a:srgbClr val="848484"/>
              </a:buClr>
              <a:buSzPts val="2200"/>
              <a:buFont typeface="Lustria"/>
              <a:buNone/>
              <a:defRPr sz="2000" b="1" i="0" u="none" strike="noStrike" cap="none">
                <a:solidFill>
                  <a:schemeClr val="dk2"/>
                </a:solidFill>
                <a:latin typeface="Lustria"/>
                <a:ea typeface="Lustria"/>
                <a:cs typeface="Lustria"/>
                <a:sym typeface="Lustria"/>
              </a:defRPr>
            </a:lvl2pPr>
            <a:lvl3pPr marL="1371600" marR="0" lvl="2" indent="-228600" algn="l" rtl="0">
              <a:spcBef>
                <a:spcPts val="600"/>
              </a:spcBef>
              <a:spcAft>
                <a:spcPts val="0"/>
              </a:spcAft>
              <a:buClr>
                <a:schemeClr val="dk2"/>
              </a:buClr>
              <a:buSzPts val="2000"/>
              <a:buFont typeface="Lustria"/>
              <a:buNone/>
              <a:defRPr sz="1800" b="1" i="0" u="none" strike="noStrike" cap="none">
                <a:solidFill>
                  <a:schemeClr val="dk2"/>
                </a:solidFill>
                <a:latin typeface="Lustria"/>
                <a:ea typeface="Lustria"/>
                <a:cs typeface="Lustria"/>
                <a:sym typeface="Lustria"/>
              </a:defRPr>
            </a:lvl3pPr>
            <a:lvl4pPr marL="1828800" marR="0" lvl="3" indent="-228600" algn="l" rtl="0">
              <a:spcBef>
                <a:spcPts val="600"/>
              </a:spcBef>
              <a:spcAft>
                <a:spcPts val="0"/>
              </a:spcAft>
              <a:buClr>
                <a:srgbClr val="848484"/>
              </a:buClr>
              <a:buSzPts val="1800"/>
              <a:buFont typeface="Lustria"/>
              <a:buNone/>
              <a:defRPr sz="1600" b="1" i="0" u="none" strike="noStrike" cap="none">
                <a:solidFill>
                  <a:schemeClr val="dk2"/>
                </a:solidFill>
                <a:latin typeface="Lustria"/>
                <a:ea typeface="Lustria"/>
                <a:cs typeface="Lustria"/>
                <a:sym typeface="Lustria"/>
              </a:defRPr>
            </a:lvl4pPr>
            <a:lvl5pPr marL="2286000" marR="0" lvl="4" indent="-228600" algn="l" rtl="0">
              <a:spcBef>
                <a:spcPts val="600"/>
              </a:spcBef>
              <a:spcAft>
                <a:spcPts val="0"/>
              </a:spcAft>
              <a:buClr>
                <a:schemeClr val="dk2"/>
              </a:buClr>
              <a:buSzPts val="1800"/>
              <a:buFont typeface="Lustria"/>
              <a:buNone/>
              <a:defRPr sz="1600" b="1" i="0" u="none" strike="noStrike" cap="none">
                <a:solidFill>
                  <a:schemeClr val="dk2"/>
                </a:solidFill>
                <a:latin typeface="Lustria"/>
                <a:ea typeface="Lustria"/>
                <a:cs typeface="Lustria"/>
                <a:sym typeface="Lustria"/>
              </a:defRPr>
            </a:lvl5pPr>
            <a:lvl6pPr marL="2743200" marR="0" lvl="5" indent="-228600" algn="l" rtl="0">
              <a:spcBef>
                <a:spcPts val="320"/>
              </a:spcBef>
              <a:spcAft>
                <a:spcPts val="0"/>
              </a:spcAft>
              <a:buClr>
                <a:srgbClr val="848484"/>
              </a:buClr>
              <a:buSzPts val="1800"/>
              <a:buFont typeface="Arial"/>
              <a:buNone/>
              <a:defRPr sz="1600" b="1" i="0" u="none" strike="noStrike" cap="none">
                <a:solidFill>
                  <a:schemeClr val="dk2"/>
                </a:solidFill>
                <a:latin typeface="Lustria"/>
                <a:ea typeface="Lustria"/>
                <a:cs typeface="Lustria"/>
                <a:sym typeface="Lustria"/>
              </a:defRPr>
            </a:lvl6pPr>
            <a:lvl7pPr marL="3200400" marR="0" lvl="6" indent="-228600" algn="l" rtl="0">
              <a:spcBef>
                <a:spcPts val="320"/>
              </a:spcBef>
              <a:spcAft>
                <a:spcPts val="0"/>
              </a:spcAft>
              <a:buClr>
                <a:schemeClr val="dk2"/>
              </a:buClr>
              <a:buSzPts val="1800"/>
              <a:buFont typeface="Arial"/>
              <a:buNone/>
              <a:defRPr sz="1600" b="1" i="0" u="none" strike="noStrike" cap="none">
                <a:solidFill>
                  <a:schemeClr val="dk2"/>
                </a:solidFill>
                <a:latin typeface="Lustria"/>
                <a:ea typeface="Lustria"/>
                <a:cs typeface="Lustria"/>
                <a:sym typeface="Lustria"/>
              </a:defRPr>
            </a:lvl7pPr>
            <a:lvl8pPr marL="3657600" marR="0" lvl="7" indent="-228600" algn="l" rtl="0">
              <a:spcBef>
                <a:spcPts val="320"/>
              </a:spcBef>
              <a:spcAft>
                <a:spcPts val="0"/>
              </a:spcAft>
              <a:buClr>
                <a:srgbClr val="848484"/>
              </a:buClr>
              <a:buSzPts val="1800"/>
              <a:buFont typeface="Arial"/>
              <a:buNone/>
              <a:defRPr sz="1600" b="1" i="0" u="none" strike="noStrike" cap="none">
                <a:solidFill>
                  <a:schemeClr val="dk2"/>
                </a:solidFill>
                <a:latin typeface="Lustria"/>
                <a:ea typeface="Lustria"/>
                <a:cs typeface="Lustria"/>
                <a:sym typeface="Lustria"/>
              </a:defRPr>
            </a:lvl8pPr>
            <a:lvl9pPr marL="4114800" marR="0" lvl="8" indent="-228600" algn="l" rtl="0">
              <a:spcBef>
                <a:spcPts val="320"/>
              </a:spcBef>
              <a:spcAft>
                <a:spcPts val="0"/>
              </a:spcAft>
              <a:buClr>
                <a:schemeClr val="dk2"/>
              </a:buClr>
              <a:buSzPts val="1800"/>
              <a:buFont typeface="Arial"/>
              <a:buNone/>
              <a:defRPr sz="1600" b="1" i="0" u="none" strike="noStrike" cap="none">
                <a:solidFill>
                  <a:schemeClr val="dk2"/>
                </a:solidFill>
                <a:latin typeface="Lustria"/>
                <a:ea typeface="Lustria"/>
                <a:cs typeface="Lustria"/>
                <a:sym typeface="Lustria"/>
              </a:defRPr>
            </a:lvl9pPr>
          </a:lstStyle>
          <a:p>
            <a:endParaRPr/>
          </a:p>
        </p:txBody>
      </p:sp>
      <p:sp>
        <p:nvSpPr>
          <p:cNvPr id="60" name="Google Shape;60;p7"/>
          <p:cNvSpPr txBox="1">
            <a:spLocks noGrp="1"/>
          </p:cNvSpPr>
          <p:nvPr>
            <p:ph type="body" idx="4"/>
          </p:nvPr>
        </p:nvSpPr>
        <p:spPr>
          <a:xfrm>
            <a:off x="4796791" y="2393576"/>
            <a:ext cx="3566160" cy="3732585"/>
          </a:xfrm>
          <a:prstGeom prst="rect">
            <a:avLst/>
          </a:prstGeom>
          <a:noFill/>
          <a:ln>
            <a:noFill/>
          </a:ln>
        </p:spPr>
        <p:txBody>
          <a:bodyPr spcFirstLastPara="1" wrap="square" lIns="91425" tIns="91425" rIns="91425" bIns="91425" anchor="t" anchorCtr="0"/>
          <a:lstStyle>
            <a:lvl1pPr marL="457200" marR="0" lvl="0" indent="-355600" algn="l" rtl="0">
              <a:spcBef>
                <a:spcPts val="20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1pPr>
            <a:lvl2pPr marL="914400" marR="0" lvl="1"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2pPr>
            <a:lvl3pPr marL="1371600" marR="0" lvl="2"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3pPr>
            <a:lvl4pPr marL="1828800" marR="0" lvl="3"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2286000" marR="0" lvl="4"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2743200" marR="0" lvl="5" indent="-330200" algn="l" rtl="0">
              <a:spcBef>
                <a:spcPts val="320"/>
              </a:spcBef>
              <a:spcAft>
                <a:spcPts val="0"/>
              </a:spcAft>
              <a:buClr>
                <a:srgbClr val="848484"/>
              </a:buClr>
              <a:buSzPts val="1600"/>
              <a:buFont typeface="Arial"/>
              <a:buChar char="•"/>
              <a:defRPr sz="1600" b="0" i="0" u="none" strike="noStrike" cap="none">
                <a:solidFill>
                  <a:schemeClr val="dk2"/>
                </a:solidFill>
                <a:latin typeface="Lustria"/>
                <a:ea typeface="Lustria"/>
                <a:cs typeface="Lustria"/>
                <a:sym typeface="Lustria"/>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2"/>
                </a:solidFill>
                <a:latin typeface="Lustria"/>
                <a:ea typeface="Lustria"/>
                <a:cs typeface="Lustria"/>
                <a:sym typeface="Lustria"/>
              </a:defRPr>
            </a:lvl7pPr>
            <a:lvl8pPr marL="3657600" marR="0" lvl="7" indent="-330200" algn="l" rtl="0">
              <a:spcBef>
                <a:spcPts val="320"/>
              </a:spcBef>
              <a:spcAft>
                <a:spcPts val="0"/>
              </a:spcAft>
              <a:buClr>
                <a:srgbClr val="848484"/>
              </a:buClr>
              <a:buSzPts val="1600"/>
              <a:buFont typeface="Arial"/>
              <a:buChar char="•"/>
              <a:defRPr sz="1600" b="0" i="0" u="none" strike="noStrike" cap="none">
                <a:solidFill>
                  <a:schemeClr val="dk2"/>
                </a:solidFill>
                <a:latin typeface="Lustria"/>
                <a:ea typeface="Lustria"/>
                <a:cs typeface="Lustria"/>
                <a:sym typeface="Lustria"/>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2"/>
                </a:solidFill>
                <a:latin typeface="Lustria"/>
                <a:ea typeface="Lustria"/>
                <a:cs typeface="Lustria"/>
                <a:sym typeface="Lustria"/>
              </a:defRPr>
            </a:lvl9pPr>
          </a:lstStyle>
          <a:p>
            <a:endParaRPr/>
          </a:p>
        </p:txBody>
      </p:sp>
      <p:sp>
        <p:nvSpPr>
          <p:cNvPr id="61" name="Google Shape;61;p7"/>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62" name="Google Shape;62;p7"/>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63" name="Google Shape;63;p7"/>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pic>
        <p:nvPicPr>
          <p:cNvPr id="65" name="Google Shape;65;p8" descr="overlay-ruleShadow.png"/>
          <p:cNvPicPr preferRelativeResize="0"/>
          <p:nvPr/>
        </p:nvPicPr>
        <p:blipFill rotWithShape="1">
          <a:blip r:embed="rId2">
            <a:alphaModFix/>
          </a:blip>
          <a:srcRect/>
          <a:stretch/>
        </p:blipFill>
        <p:spPr>
          <a:xfrm>
            <a:off x="0" y="1307592"/>
            <a:ext cx="9144000" cy="125016"/>
          </a:xfrm>
          <a:prstGeom prst="rect">
            <a:avLst/>
          </a:prstGeom>
          <a:noFill/>
          <a:ln>
            <a:noFill/>
          </a:ln>
        </p:spPr>
      </p:pic>
      <p:sp>
        <p:nvSpPr>
          <p:cNvPr id="66" name="Google Shape;66;p8"/>
          <p:cNvSpPr txBox="1">
            <a:spLocks noGrp="1"/>
          </p:cNvSpPr>
          <p:nvPr>
            <p:ph type="title"/>
          </p:nvPr>
        </p:nvSpPr>
        <p:spPr>
          <a:xfrm>
            <a:off x="779463" y="62753"/>
            <a:ext cx="7583488" cy="12831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8"/>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68" name="Google Shape;68;p8"/>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69" name="Google Shape;69;p8"/>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pic>
        <p:nvPicPr>
          <p:cNvPr id="70" name="Google Shape;70;p8" descr="Overlay-FullBackground.jpg"/>
          <p:cNvPicPr preferRelativeResize="0"/>
          <p:nvPr/>
        </p:nvPicPr>
        <p:blipFill rotWithShape="1">
          <a:blip r:embed="rId3">
            <a:alphaModFix/>
          </a:blip>
          <a:srcRect t="21045"/>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pic>
        <p:nvPicPr>
          <p:cNvPr id="77" name="Google Shape;77;p10" descr="Overlay-FullBackground.jpg"/>
          <p:cNvPicPr preferRelativeResize="0"/>
          <p:nvPr/>
        </p:nvPicPr>
        <p:blipFill rotWithShape="1">
          <a:blip r:embed="rId2">
            <a:alphaModFix/>
          </a:blip>
          <a:srcRect l="50000"/>
          <a:stretch/>
        </p:blipFill>
        <p:spPr>
          <a:xfrm>
            <a:off x="4572000" y="4482"/>
            <a:ext cx="4572000" cy="6858000"/>
          </a:xfrm>
          <a:prstGeom prst="rect">
            <a:avLst/>
          </a:prstGeom>
          <a:noFill/>
          <a:ln>
            <a:noFill/>
          </a:ln>
        </p:spPr>
      </p:pic>
      <p:sp>
        <p:nvSpPr>
          <p:cNvPr id="78" name="Google Shape;78;p10"/>
          <p:cNvSpPr txBox="1">
            <a:spLocks noGrp="1"/>
          </p:cNvSpPr>
          <p:nvPr>
            <p:ph type="title"/>
          </p:nvPr>
        </p:nvSpPr>
        <p:spPr>
          <a:xfrm>
            <a:off x="301752" y="273049"/>
            <a:ext cx="3962400" cy="1690221"/>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chemeClr val="lt1"/>
              </a:buClr>
              <a:buSzPts val="1400"/>
              <a:buFont typeface="Libre Baskerville"/>
              <a:buNone/>
              <a:defRPr sz="36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9" name="Google Shape;79;p10"/>
          <p:cNvSpPr txBox="1">
            <a:spLocks noGrp="1"/>
          </p:cNvSpPr>
          <p:nvPr>
            <p:ph type="body" idx="1"/>
          </p:nvPr>
        </p:nvSpPr>
        <p:spPr>
          <a:xfrm>
            <a:off x="4866401" y="273050"/>
            <a:ext cx="3959352" cy="5853113"/>
          </a:xfrm>
          <a:prstGeom prst="rect">
            <a:avLst/>
          </a:prstGeom>
          <a:noFill/>
          <a:ln>
            <a:noFill/>
          </a:ln>
        </p:spPr>
        <p:txBody>
          <a:bodyPr spcFirstLastPara="1" wrap="square" lIns="91425" tIns="91425" rIns="91425" bIns="91425" anchor="t" anchorCtr="0"/>
          <a:lstStyle>
            <a:lvl1pPr marL="457200" marR="0" lvl="0" indent="-381000" algn="l" rtl="0">
              <a:spcBef>
                <a:spcPts val="2000"/>
              </a:spcBef>
              <a:spcAft>
                <a:spcPts val="0"/>
              </a:spcAft>
              <a:buClr>
                <a:schemeClr val="dk2"/>
              </a:buClr>
              <a:buSzPts val="2400"/>
              <a:buFont typeface="Lustria"/>
              <a:buChar char="•"/>
              <a:defRPr sz="2400" b="0" i="0" u="none" strike="noStrike" cap="none">
                <a:solidFill>
                  <a:schemeClr val="dk2"/>
                </a:solidFill>
                <a:latin typeface="Lustria"/>
                <a:ea typeface="Lustria"/>
                <a:cs typeface="Lustria"/>
                <a:sym typeface="Lustria"/>
              </a:defRPr>
            </a:lvl1pPr>
            <a:lvl2pPr marL="914400" marR="0" lvl="1" indent="-368300" algn="l" rtl="0">
              <a:spcBef>
                <a:spcPts val="600"/>
              </a:spcBef>
              <a:spcAft>
                <a:spcPts val="0"/>
              </a:spcAft>
              <a:buClr>
                <a:srgbClr val="848484"/>
              </a:buClr>
              <a:buSzPts val="2200"/>
              <a:buFont typeface="Lustria"/>
              <a:buChar char="•"/>
              <a:defRPr sz="2200" b="0" i="0" u="none" strike="noStrike" cap="none">
                <a:solidFill>
                  <a:schemeClr val="dk2"/>
                </a:solidFill>
                <a:latin typeface="Lustria"/>
                <a:ea typeface="Lustria"/>
                <a:cs typeface="Lustria"/>
                <a:sym typeface="Lustria"/>
              </a:defRPr>
            </a:lvl2pPr>
            <a:lvl3pPr marL="1371600" marR="0" lvl="2" indent="-355600" algn="l" rtl="0">
              <a:spcBef>
                <a:spcPts val="6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3pPr>
            <a:lvl4pPr marL="1828800" marR="0" lvl="3"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2286000" marR="0" lvl="4"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2743200" marR="0" lvl="5"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6pPr>
            <a:lvl7pPr marL="3200400" marR="0" lvl="6"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7pPr>
            <a:lvl8pPr marL="3657600" marR="0" lvl="7"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8pPr>
            <a:lvl9pPr marL="4114800" marR="0" lvl="8"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9pPr>
          </a:lstStyle>
          <a:p>
            <a:endParaRPr/>
          </a:p>
        </p:txBody>
      </p:sp>
      <p:sp>
        <p:nvSpPr>
          <p:cNvPr id="80" name="Google Shape;80;p10"/>
          <p:cNvSpPr txBox="1">
            <a:spLocks noGrp="1"/>
          </p:cNvSpPr>
          <p:nvPr>
            <p:ph type="body" idx="2"/>
          </p:nvPr>
        </p:nvSpPr>
        <p:spPr>
          <a:xfrm>
            <a:off x="301752" y="1975104"/>
            <a:ext cx="3962400" cy="3200401"/>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lstStyle>
            <a:lvl1pPr marL="457200" marR="0" lvl="0" indent="-228600" algn="ctr" rtl="0">
              <a:lnSpc>
                <a:spcPct val="110000"/>
              </a:lnSpc>
              <a:spcBef>
                <a:spcPts val="600"/>
              </a:spcBef>
              <a:spcAft>
                <a:spcPts val="0"/>
              </a:spcAft>
              <a:buClr>
                <a:schemeClr val="lt1"/>
              </a:buClr>
              <a:buSzPts val="2400"/>
              <a:buFont typeface="Lustria"/>
              <a:buNone/>
              <a:defRPr sz="18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rgbClr val="848484"/>
              </a:buClr>
              <a:buSzPts val="2200"/>
              <a:buFont typeface="Lustria"/>
              <a:buNone/>
              <a:defRPr sz="1200" b="0" i="0" u="none" strike="noStrike" cap="none">
                <a:solidFill>
                  <a:schemeClr val="dk2"/>
                </a:solidFill>
                <a:latin typeface="Lustria"/>
                <a:ea typeface="Lustria"/>
                <a:cs typeface="Lustria"/>
                <a:sym typeface="Lustria"/>
              </a:defRPr>
            </a:lvl2pPr>
            <a:lvl3pPr marL="1371600" marR="0" lvl="2" indent="-228600" algn="l" rtl="0">
              <a:spcBef>
                <a:spcPts val="600"/>
              </a:spcBef>
              <a:spcAft>
                <a:spcPts val="0"/>
              </a:spcAft>
              <a:buClr>
                <a:schemeClr val="dk2"/>
              </a:buClr>
              <a:buSzPts val="2000"/>
              <a:buFont typeface="Lustria"/>
              <a:buNone/>
              <a:defRPr sz="1000" b="0" i="0" u="none" strike="noStrike" cap="none">
                <a:solidFill>
                  <a:schemeClr val="dk2"/>
                </a:solidFill>
                <a:latin typeface="Lustria"/>
                <a:ea typeface="Lustria"/>
                <a:cs typeface="Lustria"/>
                <a:sym typeface="Lustria"/>
              </a:defRPr>
            </a:lvl3pPr>
            <a:lvl4pPr marL="1828800" marR="0" lvl="3" indent="-228600" algn="l" rtl="0">
              <a:spcBef>
                <a:spcPts val="600"/>
              </a:spcBef>
              <a:spcAft>
                <a:spcPts val="0"/>
              </a:spcAft>
              <a:buClr>
                <a:srgbClr val="848484"/>
              </a:buClr>
              <a:buSzPts val="1800"/>
              <a:buFont typeface="Lustria"/>
              <a:buNone/>
              <a:defRPr sz="900" b="0" i="0" u="none" strike="noStrike" cap="none">
                <a:solidFill>
                  <a:schemeClr val="dk2"/>
                </a:solidFill>
                <a:latin typeface="Lustria"/>
                <a:ea typeface="Lustria"/>
                <a:cs typeface="Lustria"/>
                <a:sym typeface="Lustria"/>
              </a:defRPr>
            </a:lvl4pPr>
            <a:lvl5pPr marL="2286000" marR="0" lvl="4" indent="-228600" algn="l" rtl="0">
              <a:spcBef>
                <a:spcPts val="600"/>
              </a:spcBef>
              <a:spcAft>
                <a:spcPts val="0"/>
              </a:spcAft>
              <a:buClr>
                <a:schemeClr val="dk2"/>
              </a:buClr>
              <a:buSzPts val="1800"/>
              <a:buFont typeface="Lustria"/>
              <a:buNone/>
              <a:defRPr sz="900" b="0" i="0" u="none" strike="noStrike" cap="none">
                <a:solidFill>
                  <a:schemeClr val="dk2"/>
                </a:solidFill>
                <a:latin typeface="Lustria"/>
                <a:ea typeface="Lustria"/>
                <a:cs typeface="Lustria"/>
                <a:sym typeface="Lustria"/>
              </a:defRPr>
            </a:lvl5pPr>
            <a:lvl6pPr marL="2743200" marR="0" lvl="5" indent="-228600" algn="l" rtl="0">
              <a:spcBef>
                <a:spcPts val="180"/>
              </a:spcBef>
              <a:spcAft>
                <a:spcPts val="0"/>
              </a:spcAft>
              <a:buClr>
                <a:srgbClr val="848484"/>
              </a:buClr>
              <a:buSzPts val="1800"/>
              <a:buFont typeface="Arial"/>
              <a:buNone/>
              <a:defRPr sz="900" b="0" i="0" u="none" strike="noStrike" cap="none">
                <a:solidFill>
                  <a:schemeClr val="dk2"/>
                </a:solidFill>
                <a:latin typeface="Lustria"/>
                <a:ea typeface="Lustria"/>
                <a:cs typeface="Lustria"/>
                <a:sym typeface="Lustria"/>
              </a:defRPr>
            </a:lvl6pPr>
            <a:lvl7pPr marL="3200400" marR="0" lvl="6" indent="-228600" algn="l" rtl="0">
              <a:spcBef>
                <a:spcPts val="180"/>
              </a:spcBef>
              <a:spcAft>
                <a:spcPts val="0"/>
              </a:spcAft>
              <a:buClr>
                <a:schemeClr val="dk2"/>
              </a:buClr>
              <a:buSzPts val="1800"/>
              <a:buFont typeface="Arial"/>
              <a:buNone/>
              <a:defRPr sz="900" b="0" i="0" u="none" strike="noStrike" cap="none">
                <a:solidFill>
                  <a:schemeClr val="dk2"/>
                </a:solidFill>
                <a:latin typeface="Lustria"/>
                <a:ea typeface="Lustria"/>
                <a:cs typeface="Lustria"/>
                <a:sym typeface="Lustria"/>
              </a:defRPr>
            </a:lvl7pPr>
            <a:lvl8pPr marL="3657600" marR="0" lvl="7" indent="-228600" algn="l" rtl="0">
              <a:spcBef>
                <a:spcPts val="180"/>
              </a:spcBef>
              <a:spcAft>
                <a:spcPts val="0"/>
              </a:spcAft>
              <a:buClr>
                <a:srgbClr val="848484"/>
              </a:buClr>
              <a:buSzPts val="1800"/>
              <a:buFont typeface="Arial"/>
              <a:buNone/>
              <a:defRPr sz="900" b="0" i="0" u="none" strike="noStrike" cap="none">
                <a:solidFill>
                  <a:schemeClr val="dk2"/>
                </a:solidFill>
                <a:latin typeface="Lustria"/>
                <a:ea typeface="Lustria"/>
                <a:cs typeface="Lustria"/>
                <a:sym typeface="Lustria"/>
              </a:defRPr>
            </a:lvl8pPr>
            <a:lvl9pPr marL="4114800" marR="0" lvl="8" indent="-228600" algn="l" rtl="0">
              <a:spcBef>
                <a:spcPts val="180"/>
              </a:spcBef>
              <a:spcAft>
                <a:spcPts val="0"/>
              </a:spcAft>
              <a:buClr>
                <a:schemeClr val="dk2"/>
              </a:buClr>
              <a:buSzPts val="1800"/>
              <a:buFont typeface="Arial"/>
              <a:buNone/>
              <a:defRPr sz="900" b="0" i="0" u="none" strike="noStrike" cap="none">
                <a:solidFill>
                  <a:schemeClr val="dk2"/>
                </a:solidFill>
                <a:latin typeface="Lustria"/>
                <a:ea typeface="Lustria"/>
                <a:cs typeface="Lustria"/>
                <a:sym typeface="Lustria"/>
              </a:defRPr>
            </a:lvl9pPr>
          </a:lstStyle>
          <a:p>
            <a:endParaRPr/>
          </a:p>
        </p:txBody>
      </p:sp>
      <p:sp>
        <p:nvSpPr>
          <p:cNvPr id="81" name="Google Shape;81;p10"/>
          <p:cNvSpPr txBox="1">
            <a:spLocks noGrp="1"/>
          </p:cNvSpPr>
          <p:nvPr>
            <p:ph type="dt" idx="10"/>
          </p:nvPr>
        </p:nvSpPr>
        <p:spPr>
          <a:xfrm>
            <a:off x="2667000" y="6356350"/>
            <a:ext cx="1622612" cy="365125"/>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lt1"/>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82" name="Google Shape;82;p10"/>
          <p:cNvSpPr txBox="1">
            <a:spLocks noGrp="1"/>
          </p:cNvSpPr>
          <p:nvPr>
            <p:ph type="ftr" idx="11"/>
          </p:nvPr>
        </p:nvSpPr>
        <p:spPr>
          <a:xfrm>
            <a:off x="242047" y="6356350"/>
            <a:ext cx="1891553" cy="365125"/>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lt1"/>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83" name="Google Shape;83;p10"/>
          <p:cNvSpPr txBox="1">
            <a:spLocks noGrp="1"/>
          </p:cNvSpPr>
          <p:nvPr>
            <p:ph type="sldNum" idx="12"/>
          </p:nvPr>
        </p:nvSpPr>
        <p:spPr>
          <a:xfrm>
            <a:off x="1892808" y="5748338"/>
            <a:ext cx="762000" cy="576262"/>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1pPr>
            <a:lvl2pPr marL="0" marR="0" lvl="1"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2pPr>
            <a:lvl3pPr marL="0" marR="0" lvl="2"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3pPr>
            <a:lvl4pPr marL="0" marR="0" lvl="3"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4pPr>
            <a:lvl5pPr marL="0" marR="0" lvl="4"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5pPr>
            <a:lvl6pPr marL="0" marR="0" lvl="5"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6pPr>
            <a:lvl7pPr marL="0" marR="0" lvl="6"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7pPr>
            <a:lvl8pPr marL="0" marR="0" lvl="7"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8pPr>
            <a:lvl9pPr marL="0" marR="0" lvl="8"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9pPr>
          </a:lstStyle>
          <a:p>
            <a:pPr marL="0" lvl="0" indent="0" algn="ctr" rtl="0">
              <a:spcBef>
                <a:spcPts val="0"/>
              </a:spcBef>
              <a:spcAft>
                <a:spcPts val="0"/>
              </a:spcAft>
              <a:buNone/>
            </a:pPr>
            <a:fld id="{00000000-1234-1234-1234-123412341234}" type="slidenum">
              <a:rPr lang="en-US"/>
              <a:t>‹#›</a:t>
            </a:fld>
            <a:endParaRPr/>
          </a:p>
        </p:txBody>
      </p:sp>
      <p:pic>
        <p:nvPicPr>
          <p:cNvPr id="84" name="Google Shape;84;p10" descr="overlay-ruleShadow.png"/>
          <p:cNvPicPr preferRelativeResize="0"/>
          <p:nvPr/>
        </p:nvPicPr>
        <p:blipFill rotWithShape="1">
          <a:blip r:embed="rId3">
            <a:alphaModFix/>
          </a:blip>
          <a:srcRect r="25031"/>
          <a:stretch/>
        </p:blipFill>
        <p:spPr>
          <a:xfrm rot="-5400000">
            <a:off x="1086391" y="3365075"/>
            <a:ext cx="6855164" cy="12501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pic>
        <p:nvPicPr>
          <p:cNvPr id="86" name="Google Shape;86;p11" descr="Overlay-FullBackground.jpg"/>
          <p:cNvPicPr preferRelativeResize="0"/>
          <p:nvPr/>
        </p:nvPicPr>
        <p:blipFill rotWithShape="1">
          <a:blip r:embed="rId2">
            <a:alphaModFix/>
          </a:blip>
          <a:srcRect l="50000"/>
          <a:stretch/>
        </p:blipFill>
        <p:spPr>
          <a:xfrm>
            <a:off x="4572000" y="4482"/>
            <a:ext cx="4572000" cy="6858000"/>
          </a:xfrm>
          <a:prstGeom prst="rect">
            <a:avLst/>
          </a:prstGeom>
          <a:noFill/>
          <a:ln>
            <a:noFill/>
          </a:ln>
        </p:spPr>
      </p:pic>
      <p:pic>
        <p:nvPicPr>
          <p:cNvPr id="87" name="Google Shape;87;p11" descr="overlay-ruleShadow.png"/>
          <p:cNvPicPr preferRelativeResize="0"/>
          <p:nvPr/>
        </p:nvPicPr>
        <p:blipFill rotWithShape="1">
          <a:blip r:embed="rId3">
            <a:alphaModFix/>
          </a:blip>
          <a:srcRect r="25031"/>
          <a:stretch/>
        </p:blipFill>
        <p:spPr>
          <a:xfrm rot="-5400000">
            <a:off x="1086391" y="3365075"/>
            <a:ext cx="6855164" cy="125016"/>
          </a:xfrm>
          <a:prstGeom prst="rect">
            <a:avLst/>
          </a:prstGeom>
          <a:noFill/>
          <a:ln>
            <a:noFill/>
          </a:ln>
        </p:spPr>
      </p:pic>
      <p:sp>
        <p:nvSpPr>
          <p:cNvPr id="88" name="Google Shape;88;p11"/>
          <p:cNvSpPr txBox="1">
            <a:spLocks noGrp="1"/>
          </p:cNvSpPr>
          <p:nvPr>
            <p:ph type="title"/>
          </p:nvPr>
        </p:nvSpPr>
        <p:spPr>
          <a:xfrm>
            <a:off x="301752" y="274320"/>
            <a:ext cx="3959352" cy="169164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Clr>
                <a:schemeClr val="lt1"/>
              </a:buClr>
              <a:buSzPts val="1400"/>
              <a:buFont typeface="Libre Baskerville"/>
              <a:buNone/>
              <a:defRPr sz="36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9" name="Google Shape;89;p11"/>
          <p:cNvSpPr>
            <a:spLocks noGrp="1"/>
          </p:cNvSpPr>
          <p:nvPr>
            <p:ph type="pic" idx="2"/>
          </p:nvPr>
        </p:nvSpPr>
        <p:spPr>
          <a:xfrm>
            <a:off x="4864608" y="264907"/>
            <a:ext cx="3959352" cy="6328186"/>
          </a:xfrm>
          <a:prstGeom prst="rect">
            <a:avLst/>
          </a:prstGeom>
          <a:solidFill>
            <a:srgbClr val="7F7F7F"/>
          </a:solidFill>
          <a:ln>
            <a:noFill/>
          </a:ln>
          <a:effectLst>
            <a:outerShdw blurRad="50800" algn="tl" rotWithShape="0">
              <a:schemeClr val="lt1">
                <a:alpha val="40000"/>
              </a:schemeClr>
            </a:outerShdw>
          </a:effectLst>
        </p:spPr>
        <p:txBody>
          <a:bodyPr spcFirstLastPara="1" wrap="square" lIns="91425" tIns="91425" rIns="91425" bIns="91425" anchor="t" anchorCtr="0"/>
          <a:lstStyle>
            <a:lvl1pPr marL="0" marR="0" lvl="0" indent="0" algn="ctr" rtl="0">
              <a:spcBef>
                <a:spcPts val="2000"/>
              </a:spcBef>
              <a:spcAft>
                <a:spcPts val="0"/>
              </a:spcAft>
              <a:buClr>
                <a:schemeClr val="dk2"/>
              </a:buClr>
              <a:buSzPts val="1400"/>
              <a:buFont typeface="Lustria"/>
              <a:buNone/>
              <a:defRPr sz="2400" b="0" i="0" u="none" strike="noStrike" cap="none">
                <a:solidFill>
                  <a:schemeClr val="dk2"/>
                </a:solidFill>
                <a:latin typeface="Lustria"/>
                <a:ea typeface="Lustria"/>
                <a:cs typeface="Lustria"/>
                <a:sym typeface="Lustria"/>
              </a:defRPr>
            </a:lvl1pPr>
            <a:lvl2pPr marL="457200" marR="0" lvl="1" indent="0" algn="l" rtl="0">
              <a:spcBef>
                <a:spcPts val="600"/>
              </a:spcBef>
              <a:spcAft>
                <a:spcPts val="0"/>
              </a:spcAft>
              <a:buClr>
                <a:srgbClr val="848484"/>
              </a:buClr>
              <a:buSzPts val="1400"/>
              <a:buFont typeface="Lustria"/>
              <a:buNone/>
              <a:defRPr sz="2800" b="0" i="0" u="none" strike="noStrike" cap="none">
                <a:solidFill>
                  <a:schemeClr val="dk2"/>
                </a:solidFill>
                <a:latin typeface="Lustria"/>
                <a:ea typeface="Lustria"/>
                <a:cs typeface="Lustria"/>
                <a:sym typeface="Lustria"/>
              </a:defRPr>
            </a:lvl2pPr>
            <a:lvl3pPr marL="914400" marR="0" lvl="2" indent="0" algn="l" rtl="0">
              <a:spcBef>
                <a:spcPts val="600"/>
              </a:spcBef>
              <a:spcAft>
                <a:spcPts val="0"/>
              </a:spcAft>
              <a:buClr>
                <a:schemeClr val="dk2"/>
              </a:buClr>
              <a:buSzPts val="1400"/>
              <a:buFont typeface="Lustria"/>
              <a:buNone/>
              <a:defRPr sz="2400" b="0" i="0" u="none" strike="noStrike" cap="none">
                <a:solidFill>
                  <a:schemeClr val="dk2"/>
                </a:solidFill>
                <a:latin typeface="Lustria"/>
                <a:ea typeface="Lustria"/>
                <a:cs typeface="Lustria"/>
                <a:sym typeface="Lustria"/>
              </a:defRPr>
            </a:lvl3pPr>
            <a:lvl4pPr marL="1371600" marR="0" lvl="3" indent="0" algn="l" rtl="0">
              <a:spcBef>
                <a:spcPts val="600"/>
              </a:spcBef>
              <a:spcAft>
                <a:spcPts val="0"/>
              </a:spcAft>
              <a:buClr>
                <a:srgbClr val="848484"/>
              </a:buClr>
              <a:buSzPts val="1400"/>
              <a:buFont typeface="Lustria"/>
              <a:buNone/>
              <a:defRPr sz="2000" b="0" i="0" u="none" strike="noStrike" cap="none">
                <a:solidFill>
                  <a:schemeClr val="dk2"/>
                </a:solidFill>
                <a:latin typeface="Lustria"/>
                <a:ea typeface="Lustria"/>
                <a:cs typeface="Lustria"/>
                <a:sym typeface="Lustria"/>
              </a:defRPr>
            </a:lvl4pPr>
            <a:lvl5pPr marL="1828800" marR="0" lvl="4" indent="0" algn="l" rtl="0">
              <a:spcBef>
                <a:spcPts val="600"/>
              </a:spcBef>
              <a:spcAft>
                <a:spcPts val="0"/>
              </a:spcAft>
              <a:buClr>
                <a:schemeClr val="dk2"/>
              </a:buClr>
              <a:buSzPts val="1400"/>
              <a:buFont typeface="Lustria"/>
              <a:buNone/>
              <a:defRPr sz="2000" b="0" i="0" u="none" strike="noStrike" cap="none">
                <a:solidFill>
                  <a:schemeClr val="dk2"/>
                </a:solidFill>
                <a:latin typeface="Lustria"/>
                <a:ea typeface="Lustria"/>
                <a:cs typeface="Lustria"/>
                <a:sym typeface="Lustria"/>
              </a:defRPr>
            </a:lvl5pPr>
            <a:lvl6pPr marL="2286000" marR="0" lvl="5" indent="0" algn="l" rtl="0">
              <a:spcBef>
                <a:spcPts val="400"/>
              </a:spcBef>
              <a:spcAft>
                <a:spcPts val="0"/>
              </a:spcAft>
              <a:buClr>
                <a:srgbClr val="848484"/>
              </a:buClr>
              <a:buSzPts val="1400"/>
              <a:buFont typeface="Arial"/>
              <a:buNone/>
              <a:defRPr sz="2000" b="0" i="0" u="none" strike="noStrike" cap="none">
                <a:solidFill>
                  <a:schemeClr val="dk2"/>
                </a:solidFill>
                <a:latin typeface="Lustria"/>
                <a:ea typeface="Lustria"/>
                <a:cs typeface="Lustria"/>
                <a:sym typeface="Lustria"/>
              </a:defRPr>
            </a:lvl6pPr>
            <a:lvl7pPr marL="2743200" marR="0" lvl="6" indent="0" algn="l" rtl="0">
              <a:spcBef>
                <a:spcPts val="400"/>
              </a:spcBef>
              <a:spcAft>
                <a:spcPts val="0"/>
              </a:spcAft>
              <a:buClr>
                <a:schemeClr val="dk2"/>
              </a:buClr>
              <a:buSzPts val="1400"/>
              <a:buFont typeface="Arial"/>
              <a:buNone/>
              <a:defRPr sz="2000" b="0" i="0" u="none" strike="noStrike" cap="none">
                <a:solidFill>
                  <a:schemeClr val="dk2"/>
                </a:solidFill>
                <a:latin typeface="Lustria"/>
                <a:ea typeface="Lustria"/>
                <a:cs typeface="Lustria"/>
                <a:sym typeface="Lustria"/>
              </a:defRPr>
            </a:lvl7pPr>
            <a:lvl8pPr marL="3200400" marR="0" lvl="7" indent="0" algn="l" rtl="0">
              <a:spcBef>
                <a:spcPts val="400"/>
              </a:spcBef>
              <a:spcAft>
                <a:spcPts val="0"/>
              </a:spcAft>
              <a:buClr>
                <a:srgbClr val="848484"/>
              </a:buClr>
              <a:buSzPts val="1400"/>
              <a:buFont typeface="Arial"/>
              <a:buNone/>
              <a:defRPr sz="2000" b="0" i="0" u="none" strike="noStrike" cap="none">
                <a:solidFill>
                  <a:schemeClr val="dk2"/>
                </a:solidFill>
                <a:latin typeface="Lustria"/>
                <a:ea typeface="Lustria"/>
                <a:cs typeface="Lustria"/>
                <a:sym typeface="Lustria"/>
              </a:defRPr>
            </a:lvl8pPr>
            <a:lvl9pPr marL="3657600" marR="0" lvl="8" indent="0" algn="l" rtl="0">
              <a:spcBef>
                <a:spcPts val="400"/>
              </a:spcBef>
              <a:spcAft>
                <a:spcPts val="0"/>
              </a:spcAft>
              <a:buClr>
                <a:schemeClr val="dk2"/>
              </a:buClr>
              <a:buSzPts val="1400"/>
              <a:buFont typeface="Arial"/>
              <a:buNone/>
              <a:defRPr sz="2000" b="0" i="0" u="none" strike="noStrike" cap="none">
                <a:solidFill>
                  <a:schemeClr val="dk2"/>
                </a:solidFill>
                <a:latin typeface="Lustria"/>
                <a:ea typeface="Lustria"/>
                <a:cs typeface="Lustria"/>
                <a:sym typeface="Lustria"/>
              </a:defRPr>
            </a:lvl9pPr>
          </a:lstStyle>
          <a:p>
            <a:endParaRPr/>
          </a:p>
        </p:txBody>
      </p:sp>
      <p:sp>
        <p:nvSpPr>
          <p:cNvPr id="90" name="Google Shape;90;p11"/>
          <p:cNvSpPr txBox="1">
            <a:spLocks noGrp="1"/>
          </p:cNvSpPr>
          <p:nvPr>
            <p:ph type="body" idx="1"/>
          </p:nvPr>
        </p:nvSpPr>
        <p:spPr>
          <a:xfrm>
            <a:off x="301752" y="1970801"/>
            <a:ext cx="3959352" cy="32004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t" anchorCtr="0"/>
          <a:lstStyle>
            <a:lvl1pPr marL="457200" marR="0" lvl="0" indent="-228600" algn="ctr" rtl="0">
              <a:lnSpc>
                <a:spcPct val="110000"/>
              </a:lnSpc>
              <a:spcBef>
                <a:spcPts val="600"/>
              </a:spcBef>
              <a:spcAft>
                <a:spcPts val="0"/>
              </a:spcAft>
              <a:buClr>
                <a:schemeClr val="lt1"/>
              </a:buClr>
              <a:buSzPts val="2400"/>
              <a:buFont typeface="Lustria"/>
              <a:buNone/>
              <a:defRPr sz="18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rgbClr val="848484"/>
              </a:buClr>
              <a:buSzPts val="2200"/>
              <a:buFont typeface="Lustria"/>
              <a:buNone/>
              <a:defRPr sz="1200" b="0" i="0" u="none" strike="noStrike" cap="none">
                <a:solidFill>
                  <a:schemeClr val="dk2"/>
                </a:solidFill>
                <a:latin typeface="Lustria"/>
                <a:ea typeface="Lustria"/>
                <a:cs typeface="Lustria"/>
                <a:sym typeface="Lustria"/>
              </a:defRPr>
            </a:lvl2pPr>
            <a:lvl3pPr marL="1371600" marR="0" lvl="2" indent="-228600" algn="l" rtl="0">
              <a:spcBef>
                <a:spcPts val="600"/>
              </a:spcBef>
              <a:spcAft>
                <a:spcPts val="0"/>
              </a:spcAft>
              <a:buClr>
                <a:schemeClr val="dk2"/>
              </a:buClr>
              <a:buSzPts val="2000"/>
              <a:buFont typeface="Lustria"/>
              <a:buNone/>
              <a:defRPr sz="1000" b="0" i="0" u="none" strike="noStrike" cap="none">
                <a:solidFill>
                  <a:schemeClr val="dk2"/>
                </a:solidFill>
                <a:latin typeface="Lustria"/>
                <a:ea typeface="Lustria"/>
                <a:cs typeface="Lustria"/>
                <a:sym typeface="Lustria"/>
              </a:defRPr>
            </a:lvl3pPr>
            <a:lvl4pPr marL="1828800" marR="0" lvl="3" indent="-228600" algn="l" rtl="0">
              <a:spcBef>
                <a:spcPts val="600"/>
              </a:spcBef>
              <a:spcAft>
                <a:spcPts val="0"/>
              </a:spcAft>
              <a:buClr>
                <a:srgbClr val="848484"/>
              </a:buClr>
              <a:buSzPts val="1800"/>
              <a:buFont typeface="Lustria"/>
              <a:buNone/>
              <a:defRPr sz="900" b="0" i="0" u="none" strike="noStrike" cap="none">
                <a:solidFill>
                  <a:schemeClr val="dk2"/>
                </a:solidFill>
                <a:latin typeface="Lustria"/>
                <a:ea typeface="Lustria"/>
                <a:cs typeface="Lustria"/>
                <a:sym typeface="Lustria"/>
              </a:defRPr>
            </a:lvl4pPr>
            <a:lvl5pPr marL="2286000" marR="0" lvl="4" indent="-228600" algn="l" rtl="0">
              <a:spcBef>
                <a:spcPts val="600"/>
              </a:spcBef>
              <a:spcAft>
                <a:spcPts val="0"/>
              </a:spcAft>
              <a:buClr>
                <a:schemeClr val="dk2"/>
              </a:buClr>
              <a:buSzPts val="1800"/>
              <a:buFont typeface="Lustria"/>
              <a:buNone/>
              <a:defRPr sz="900" b="0" i="0" u="none" strike="noStrike" cap="none">
                <a:solidFill>
                  <a:schemeClr val="dk2"/>
                </a:solidFill>
                <a:latin typeface="Lustria"/>
                <a:ea typeface="Lustria"/>
                <a:cs typeface="Lustria"/>
                <a:sym typeface="Lustria"/>
              </a:defRPr>
            </a:lvl5pPr>
            <a:lvl6pPr marL="2743200" marR="0" lvl="5" indent="-228600" algn="l" rtl="0">
              <a:spcBef>
                <a:spcPts val="180"/>
              </a:spcBef>
              <a:spcAft>
                <a:spcPts val="0"/>
              </a:spcAft>
              <a:buClr>
                <a:srgbClr val="848484"/>
              </a:buClr>
              <a:buSzPts val="1800"/>
              <a:buFont typeface="Arial"/>
              <a:buNone/>
              <a:defRPr sz="900" b="0" i="0" u="none" strike="noStrike" cap="none">
                <a:solidFill>
                  <a:schemeClr val="dk2"/>
                </a:solidFill>
                <a:latin typeface="Lustria"/>
                <a:ea typeface="Lustria"/>
                <a:cs typeface="Lustria"/>
                <a:sym typeface="Lustria"/>
              </a:defRPr>
            </a:lvl6pPr>
            <a:lvl7pPr marL="3200400" marR="0" lvl="6" indent="-228600" algn="l" rtl="0">
              <a:spcBef>
                <a:spcPts val="180"/>
              </a:spcBef>
              <a:spcAft>
                <a:spcPts val="0"/>
              </a:spcAft>
              <a:buClr>
                <a:schemeClr val="dk2"/>
              </a:buClr>
              <a:buSzPts val="1800"/>
              <a:buFont typeface="Arial"/>
              <a:buNone/>
              <a:defRPr sz="900" b="0" i="0" u="none" strike="noStrike" cap="none">
                <a:solidFill>
                  <a:schemeClr val="dk2"/>
                </a:solidFill>
                <a:latin typeface="Lustria"/>
                <a:ea typeface="Lustria"/>
                <a:cs typeface="Lustria"/>
                <a:sym typeface="Lustria"/>
              </a:defRPr>
            </a:lvl7pPr>
            <a:lvl8pPr marL="3657600" marR="0" lvl="7" indent="-228600" algn="l" rtl="0">
              <a:spcBef>
                <a:spcPts val="180"/>
              </a:spcBef>
              <a:spcAft>
                <a:spcPts val="0"/>
              </a:spcAft>
              <a:buClr>
                <a:srgbClr val="848484"/>
              </a:buClr>
              <a:buSzPts val="1800"/>
              <a:buFont typeface="Arial"/>
              <a:buNone/>
              <a:defRPr sz="900" b="0" i="0" u="none" strike="noStrike" cap="none">
                <a:solidFill>
                  <a:schemeClr val="dk2"/>
                </a:solidFill>
                <a:latin typeface="Lustria"/>
                <a:ea typeface="Lustria"/>
                <a:cs typeface="Lustria"/>
                <a:sym typeface="Lustria"/>
              </a:defRPr>
            </a:lvl8pPr>
            <a:lvl9pPr marL="4114800" marR="0" lvl="8" indent="-228600" algn="l" rtl="0">
              <a:spcBef>
                <a:spcPts val="180"/>
              </a:spcBef>
              <a:spcAft>
                <a:spcPts val="0"/>
              </a:spcAft>
              <a:buClr>
                <a:schemeClr val="dk2"/>
              </a:buClr>
              <a:buSzPts val="1800"/>
              <a:buFont typeface="Arial"/>
              <a:buNone/>
              <a:defRPr sz="900" b="0" i="0" u="none" strike="noStrike" cap="none">
                <a:solidFill>
                  <a:schemeClr val="dk2"/>
                </a:solidFill>
                <a:latin typeface="Lustria"/>
                <a:ea typeface="Lustria"/>
                <a:cs typeface="Lustria"/>
                <a:sym typeface="Lustria"/>
              </a:defRPr>
            </a:lvl9pPr>
          </a:lstStyle>
          <a:p>
            <a:endParaRPr/>
          </a:p>
        </p:txBody>
      </p:sp>
      <p:sp>
        <p:nvSpPr>
          <p:cNvPr id="91" name="Google Shape;91;p11"/>
          <p:cNvSpPr txBox="1">
            <a:spLocks noGrp="1"/>
          </p:cNvSpPr>
          <p:nvPr>
            <p:ph type="dt" idx="10"/>
          </p:nvPr>
        </p:nvSpPr>
        <p:spPr>
          <a:xfrm>
            <a:off x="2670048" y="6356350"/>
            <a:ext cx="1627632" cy="365125"/>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lt1"/>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92" name="Google Shape;92;p11"/>
          <p:cNvSpPr txBox="1">
            <a:spLocks noGrp="1"/>
          </p:cNvSpPr>
          <p:nvPr>
            <p:ph type="ftr" idx="11"/>
          </p:nvPr>
        </p:nvSpPr>
        <p:spPr>
          <a:xfrm>
            <a:off x="242047" y="6356350"/>
            <a:ext cx="1892808" cy="365125"/>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lt1"/>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93" name="Google Shape;93;p11"/>
          <p:cNvSpPr txBox="1">
            <a:spLocks noGrp="1"/>
          </p:cNvSpPr>
          <p:nvPr>
            <p:ph type="sldNum" idx="12"/>
          </p:nvPr>
        </p:nvSpPr>
        <p:spPr>
          <a:xfrm>
            <a:off x="1892808" y="5738129"/>
            <a:ext cx="758952" cy="576072"/>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1pPr>
            <a:lvl2pPr marL="0" marR="0" lvl="1"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2pPr>
            <a:lvl3pPr marL="0" marR="0" lvl="2"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3pPr>
            <a:lvl4pPr marL="0" marR="0" lvl="3"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4pPr>
            <a:lvl5pPr marL="0" marR="0" lvl="4"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5pPr>
            <a:lvl6pPr marL="0" marR="0" lvl="5"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6pPr>
            <a:lvl7pPr marL="0" marR="0" lvl="6"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7pPr>
            <a:lvl8pPr marL="0" marR="0" lvl="7"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8pPr>
            <a:lvl9pPr marL="0" marR="0" lvl="8" indent="0" algn="ctr" rtl="0">
              <a:spcBef>
                <a:spcPts val="0"/>
              </a:spcBef>
              <a:buNone/>
              <a:defRPr sz="3600" b="0" i="0" u="none" strike="noStrike" cap="none">
                <a:solidFill>
                  <a:schemeClr val="lt1"/>
                </a:solidFill>
                <a:latin typeface="Libre Baskerville"/>
                <a:ea typeface="Libre Baskerville"/>
                <a:cs typeface="Libre Baskerville"/>
                <a:sym typeface="Libre Baskervill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463" y="62753"/>
            <a:ext cx="7583488" cy="1283167"/>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lt1"/>
              </a:buClr>
              <a:buSzPts val="1400"/>
              <a:buFont typeface="Libre Baskerville"/>
              <a:buNone/>
              <a:defRPr sz="4800" b="0" i="0" u="none" strike="noStrike" cap="none">
                <a:solidFill>
                  <a:schemeClr val="lt1"/>
                </a:solidFill>
                <a:latin typeface="Libre Baskerville"/>
                <a:ea typeface="Libre Baskerville"/>
                <a:cs typeface="Libre Baskerville"/>
                <a:sym typeface="Libre Baskervil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79463" y="1828800"/>
            <a:ext cx="7583488" cy="4297363"/>
          </a:xfrm>
          <a:prstGeom prst="rect">
            <a:avLst/>
          </a:prstGeom>
          <a:noFill/>
          <a:ln>
            <a:noFill/>
          </a:ln>
        </p:spPr>
        <p:txBody>
          <a:bodyPr spcFirstLastPara="1" wrap="square" lIns="91425" tIns="91425" rIns="91425" bIns="91425" anchor="t" anchorCtr="0"/>
          <a:lstStyle>
            <a:lvl1pPr marL="457200" marR="0" lvl="0" indent="-381000" algn="l" rtl="0">
              <a:spcBef>
                <a:spcPts val="2000"/>
              </a:spcBef>
              <a:spcAft>
                <a:spcPts val="0"/>
              </a:spcAft>
              <a:buClr>
                <a:schemeClr val="dk2"/>
              </a:buClr>
              <a:buSzPts val="2400"/>
              <a:buFont typeface="Lustria"/>
              <a:buChar char="•"/>
              <a:defRPr sz="2400" b="0" i="0" u="none" strike="noStrike" cap="none">
                <a:solidFill>
                  <a:schemeClr val="dk2"/>
                </a:solidFill>
                <a:latin typeface="Lustria"/>
                <a:ea typeface="Lustria"/>
                <a:cs typeface="Lustria"/>
                <a:sym typeface="Lustria"/>
              </a:defRPr>
            </a:lvl1pPr>
            <a:lvl2pPr marL="914400" marR="0" lvl="1" indent="-368300" algn="l" rtl="0">
              <a:spcBef>
                <a:spcPts val="600"/>
              </a:spcBef>
              <a:spcAft>
                <a:spcPts val="0"/>
              </a:spcAft>
              <a:buClr>
                <a:srgbClr val="848484"/>
              </a:buClr>
              <a:buSzPts val="2200"/>
              <a:buFont typeface="Lustria"/>
              <a:buChar char="•"/>
              <a:defRPr sz="2200" b="0" i="0" u="none" strike="noStrike" cap="none">
                <a:solidFill>
                  <a:schemeClr val="dk2"/>
                </a:solidFill>
                <a:latin typeface="Lustria"/>
                <a:ea typeface="Lustria"/>
                <a:cs typeface="Lustria"/>
                <a:sym typeface="Lustria"/>
              </a:defRPr>
            </a:lvl2pPr>
            <a:lvl3pPr marL="1371600" marR="0" lvl="2" indent="-355600" algn="l" rtl="0">
              <a:spcBef>
                <a:spcPts val="600"/>
              </a:spcBef>
              <a:spcAft>
                <a:spcPts val="0"/>
              </a:spcAft>
              <a:buClr>
                <a:schemeClr val="dk2"/>
              </a:buClr>
              <a:buSzPts val="2000"/>
              <a:buFont typeface="Lustria"/>
              <a:buChar char="•"/>
              <a:defRPr sz="2000" b="0" i="0" u="none" strike="noStrike" cap="none">
                <a:solidFill>
                  <a:schemeClr val="dk2"/>
                </a:solidFill>
                <a:latin typeface="Lustria"/>
                <a:ea typeface="Lustria"/>
                <a:cs typeface="Lustria"/>
                <a:sym typeface="Lustria"/>
              </a:defRPr>
            </a:lvl3pPr>
            <a:lvl4pPr marL="1828800" marR="0" lvl="3" indent="-342900" algn="l" rtl="0">
              <a:spcBef>
                <a:spcPts val="600"/>
              </a:spcBef>
              <a:spcAft>
                <a:spcPts val="0"/>
              </a:spcAft>
              <a:buClr>
                <a:srgbClr val="848484"/>
              </a:buClr>
              <a:buSzPts val="1800"/>
              <a:buFont typeface="Lustria"/>
              <a:buChar char="•"/>
              <a:defRPr sz="1800" b="0" i="0" u="none" strike="noStrike" cap="none">
                <a:solidFill>
                  <a:schemeClr val="dk2"/>
                </a:solidFill>
                <a:latin typeface="Lustria"/>
                <a:ea typeface="Lustria"/>
                <a:cs typeface="Lustria"/>
                <a:sym typeface="Lustria"/>
              </a:defRPr>
            </a:lvl4pPr>
            <a:lvl5pPr marL="2286000" marR="0" lvl="4" indent="-342900" algn="l" rtl="0">
              <a:spcBef>
                <a:spcPts val="600"/>
              </a:spcBef>
              <a:spcAft>
                <a:spcPts val="0"/>
              </a:spcAft>
              <a:buClr>
                <a:schemeClr val="dk2"/>
              </a:buClr>
              <a:buSzPts val="1800"/>
              <a:buFont typeface="Lustria"/>
              <a:buChar char="•"/>
              <a:defRPr sz="1800" b="0" i="0" u="none" strike="noStrike" cap="none">
                <a:solidFill>
                  <a:schemeClr val="dk2"/>
                </a:solidFill>
                <a:latin typeface="Lustria"/>
                <a:ea typeface="Lustria"/>
                <a:cs typeface="Lustria"/>
                <a:sym typeface="Lustria"/>
              </a:defRPr>
            </a:lvl5pPr>
            <a:lvl6pPr marL="2743200" marR="0" lvl="5"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6pPr>
            <a:lvl7pPr marL="3200400" marR="0" lvl="6"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7pPr>
            <a:lvl8pPr marL="3657600" marR="0" lvl="7" indent="-342900" algn="l" rtl="0">
              <a:spcBef>
                <a:spcPts val="360"/>
              </a:spcBef>
              <a:spcAft>
                <a:spcPts val="0"/>
              </a:spcAft>
              <a:buClr>
                <a:srgbClr val="848484"/>
              </a:buClr>
              <a:buSzPts val="1800"/>
              <a:buFont typeface="Arial"/>
              <a:buChar char="•"/>
              <a:defRPr sz="1800" b="0" i="0" u="none" strike="noStrike" cap="none">
                <a:solidFill>
                  <a:schemeClr val="dk2"/>
                </a:solidFill>
                <a:latin typeface="Lustria"/>
                <a:ea typeface="Lustria"/>
                <a:cs typeface="Lustria"/>
                <a:sym typeface="Lustria"/>
              </a:defRPr>
            </a:lvl8pPr>
            <a:lvl9pPr marL="4114800" marR="0" lvl="8" indent="-342900" algn="l" rtl="0">
              <a:spcBef>
                <a:spcPts val="360"/>
              </a:spcBef>
              <a:spcAft>
                <a:spcPts val="0"/>
              </a:spcAft>
              <a:buClr>
                <a:schemeClr val="dk2"/>
              </a:buClr>
              <a:buSzPts val="1800"/>
              <a:buFont typeface="Arial"/>
              <a:buChar char="•"/>
              <a:defRPr sz="1800" b="0" i="0" u="none" strike="noStrike" cap="none">
                <a:solidFill>
                  <a:schemeClr val="dk2"/>
                </a:solidFill>
                <a:latin typeface="Lustria"/>
                <a:ea typeface="Lustria"/>
                <a:cs typeface="Lustria"/>
                <a:sym typeface="Lustria"/>
              </a:defRPr>
            </a:lvl9pPr>
          </a:lstStyle>
          <a:p>
            <a:endParaRPr/>
          </a:p>
        </p:txBody>
      </p:sp>
      <p:sp>
        <p:nvSpPr>
          <p:cNvPr id="8" name="Google Shape;8;p1"/>
          <p:cNvSpPr txBox="1">
            <a:spLocks noGrp="1"/>
          </p:cNvSpPr>
          <p:nvPr>
            <p:ph type="dt" idx="10"/>
          </p:nvPr>
        </p:nvSpPr>
        <p:spPr>
          <a:xfrm>
            <a:off x="6732494" y="6356350"/>
            <a:ext cx="213360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9" name="Google Shape;9;p1"/>
          <p:cNvSpPr txBox="1">
            <a:spLocks noGrp="1"/>
          </p:cNvSpPr>
          <p:nvPr>
            <p:ph type="ftr" idx="11"/>
          </p:nvPr>
        </p:nvSpPr>
        <p:spPr>
          <a:xfrm>
            <a:off x="242047" y="6356350"/>
            <a:ext cx="2895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dk2"/>
                </a:solidFill>
                <a:latin typeface="Lustria"/>
                <a:ea typeface="Lustria"/>
                <a:cs typeface="Lustria"/>
                <a:sym typeface="Lustria"/>
              </a:defRPr>
            </a:lvl1pPr>
            <a:lvl2pPr marL="457200" marR="0" lvl="1"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L="914400" marR="0" lvl="2"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L="1371600" marR="0" lvl="3"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L="1828800" marR="0" lvl="4"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L="2286000" marR="0" lvl="5"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L="2743200" marR="0" lvl="6"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L="3200400" marR="0" lvl="7"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L="3657600" marR="0" lvl="8" indent="0"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0" name="Google Shape;10;p1"/>
          <p:cNvSpPr txBox="1">
            <a:spLocks noGrp="1"/>
          </p:cNvSpPr>
          <p:nvPr>
            <p:ph type="sldNum" idx="12"/>
          </p:nvPr>
        </p:nvSpPr>
        <p:spPr>
          <a:xfrm>
            <a:off x="4267200" y="6356350"/>
            <a:ext cx="609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dk2"/>
                </a:solidFill>
                <a:latin typeface="Lustria"/>
                <a:ea typeface="Lustria"/>
                <a:cs typeface="Lustria"/>
                <a:sym typeface="Lustria"/>
              </a:defRPr>
            </a:lvl1pPr>
            <a:lvl2pPr marL="0" marR="0" lvl="1" indent="0" algn="ctr" rtl="0">
              <a:spcBef>
                <a:spcPts val="0"/>
              </a:spcBef>
              <a:buNone/>
              <a:defRPr sz="1200" b="0" i="0" u="none" strike="noStrike" cap="none">
                <a:solidFill>
                  <a:schemeClr val="dk2"/>
                </a:solidFill>
                <a:latin typeface="Lustria"/>
                <a:ea typeface="Lustria"/>
                <a:cs typeface="Lustria"/>
                <a:sym typeface="Lustria"/>
              </a:defRPr>
            </a:lvl2pPr>
            <a:lvl3pPr marL="0" marR="0" lvl="2" indent="0" algn="ctr" rtl="0">
              <a:spcBef>
                <a:spcPts val="0"/>
              </a:spcBef>
              <a:buNone/>
              <a:defRPr sz="1200" b="0" i="0" u="none" strike="noStrike" cap="none">
                <a:solidFill>
                  <a:schemeClr val="dk2"/>
                </a:solidFill>
                <a:latin typeface="Lustria"/>
                <a:ea typeface="Lustria"/>
                <a:cs typeface="Lustria"/>
                <a:sym typeface="Lustria"/>
              </a:defRPr>
            </a:lvl3pPr>
            <a:lvl4pPr marL="0" marR="0" lvl="3" indent="0" algn="ctr" rtl="0">
              <a:spcBef>
                <a:spcPts val="0"/>
              </a:spcBef>
              <a:buNone/>
              <a:defRPr sz="1200" b="0" i="0" u="none" strike="noStrike" cap="none">
                <a:solidFill>
                  <a:schemeClr val="dk2"/>
                </a:solidFill>
                <a:latin typeface="Lustria"/>
                <a:ea typeface="Lustria"/>
                <a:cs typeface="Lustria"/>
                <a:sym typeface="Lustria"/>
              </a:defRPr>
            </a:lvl4pPr>
            <a:lvl5pPr marL="0" marR="0" lvl="4" indent="0" algn="ctr" rtl="0">
              <a:spcBef>
                <a:spcPts val="0"/>
              </a:spcBef>
              <a:buNone/>
              <a:defRPr sz="1200" b="0" i="0" u="none" strike="noStrike" cap="none">
                <a:solidFill>
                  <a:schemeClr val="dk2"/>
                </a:solidFill>
                <a:latin typeface="Lustria"/>
                <a:ea typeface="Lustria"/>
                <a:cs typeface="Lustria"/>
                <a:sym typeface="Lustria"/>
              </a:defRPr>
            </a:lvl5pPr>
            <a:lvl6pPr marL="0" marR="0" lvl="5" indent="0" algn="ctr" rtl="0">
              <a:spcBef>
                <a:spcPts val="0"/>
              </a:spcBef>
              <a:buNone/>
              <a:defRPr sz="1200" b="0" i="0" u="none" strike="noStrike" cap="none">
                <a:solidFill>
                  <a:schemeClr val="dk2"/>
                </a:solidFill>
                <a:latin typeface="Lustria"/>
                <a:ea typeface="Lustria"/>
                <a:cs typeface="Lustria"/>
                <a:sym typeface="Lustria"/>
              </a:defRPr>
            </a:lvl6pPr>
            <a:lvl7pPr marL="0" marR="0" lvl="6" indent="0" algn="ctr" rtl="0">
              <a:spcBef>
                <a:spcPts val="0"/>
              </a:spcBef>
              <a:buNone/>
              <a:defRPr sz="1200" b="0" i="0" u="none" strike="noStrike" cap="none">
                <a:solidFill>
                  <a:schemeClr val="dk2"/>
                </a:solidFill>
                <a:latin typeface="Lustria"/>
                <a:ea typeface="Lustria"/>
                <a:cs typeface="Lustria"/>
                <a:sym typeface="Lustria"/>
              </a:defRPr>
            </a:lvl7pPr>
            <a:lvl8pPr marL="0" marR="0" lvl="7" indent="0" algn="ctr" rtl="0">
              <a:spcBef>
                <a:spcPts val="0"/>
              </a:spcBef>
              <a:buNone/>
              <a:defRPr sz="1200" b="0" i="0" u="none" strike="noStrike" cap="none">
                <a:solidFill>
                  <a:schemeClr val="dk2"/>
                </a:solidFill>
                <a:latin typeface="Lustria"/>
                <a:ea typeface="Lustria"/>
                <a:cs typeface="Lustria"/>
                <a:sym typeface="Lustria"/>
              </a:defRPr>
            </a:lvl8pPr>
            <a:lvl9pPr marL="0" marR="0" lvl="8" indent="0" algn="ctr" rtl="0">
              <a:spcBef>
                <a:spcPts val="0"/>
              </a:spcBef>
              <a:buNone/>
              <a:defRPr sz="1200" b="0" i="0" u="none" strike="noStrike" cap="none">
                <a:solidFill>
                  <a:schemeClr val="dk2"/>
                </a:solidFill>
                <a:latin typeface="Lustria"/>
                <a:ea typeface="Lustria"/>
                <a:cs typeface="Lustria"/>
                <a:sym typeface="Lustria"/>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ctrTitle"/>
          </p:nvPr>
        </p:nvSpPr>
        <p:spPr>
          <a:xfrm>
            <a:off x="779463" y="1918447"/>
            <a:ext cx="7583488" cy="14700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Darn Parents</a:t>
            </a:r>
            <a:endParaRPr sz="4800" b="0" i="0" u="none" strike="noStrike" cap="none">
              <a:solidFill>
                <a:schemeClr val="lt1"/>
              </a:solidFill>
              <a:latin typeface="Libre Baskerville"/>
              <a:ea typeface="Libre Baskerville"/>
              <a:cs typeface="Libre Baskerville"/>
              <a:sym typeface="Libre Baskerville"/>
            </a:endParaRPr>
          </a:p>
        </p:txBody>
      </p:sp>
      <p:sp>
        <p:nvSpPr>
          <p:cNvPr id="151" name="Google Shape;151;p19"/>
          <p:cNvSpPr txBox="1">
            <a:spLocks noGrp="1"/>
          </p:cNvSpPr>
          <p:nvPr>
            <p:ph type="subTitle" idx="1"/>
          </p:nvPr>
        </p:nvSpPr>
        <p:spPr>
          <a:xfrm>
            <a:off x="779463" y="3478306"/>
            <a:ext cx="7583487"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Lustria"/>
              <a:buNone/>
            </a:pPr>
            <a:endParaRPr sz="2400" b="0" i="0" u="none" strike="noStrike" cap="none">
              <a:solidFill>
                <a:schemeClr val="dk2"/>
              </a:solidFill>
              <a:latin typeface="Lustria"/>
              <a:ea typeface="Lustria"/>
              <a:cs typeface="Lustria"/>
              <a:sym typeface="Lust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0" y="62753"/>
            <a:ext cx="9144000"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400" b="0" i="0" u="none" strike="noStrike" cap="none">
                <a:solidFill>
                  <a:schemeClr val="lt1"/>
                </a:solidFill>
                <a:latin typeface="Libre Baskerville"/>
                <a:ea typeface="Libre Baskerville"/>
                <a:cs typeface="Libre Baskerville"/>
                <a:sym typeface="Libre Baskerville"/>
              </a:rPr>
              <a:t>Troublesome friends= Navigation Acts</a:t>
            </a:r>
            <a:endParaRPr sz="4400" b="0" i="0" u="none" strike="noStrike" cap="none">
              <a:solidFill>
                <a:schemeClr val="lt1"/>
              </a:solidFill>
              <a:latin typeface="Libre Baskerville"/>
              <a:ea typeface="Libre Baskerville"/>
              <a:cs typeface="Libre Baskerville"/>
              <a:sym typeface="Libre Baskerville"/>
            </a:endParaRPr>
          </a:p>
        </p:txBody>
      </p:sp>
      <p:sp>
        <p:nvSpPr>
          <p:cNvPr id="228" name="Google Shape;228;p30"/>
          <p:cNvSpPr txBox="1">
            <a:spLocks noGrp="1"/>
          </p:cNvSpPr>
          <p:nvPr>
            <p:ph type="body" idx="1"/>
          </p:nvPr>
        </p:nvSpPr>
        <p:spPr>
          <a:xfrm>
            <a:off x="779475" y="1828800"/>
            <a:ext cx="7583400" cy="1621800"/>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The British did not want the American colonists to trade with any other countries. The</a:t>
            </a:r>
            <a:r>
              <a:rPr lang="en-US"/>
              <a:t> colonists</a:t>
            </a:r>
            <a:r>
              <a:rPr lang="en-US" sz="2400" b="0" i="0" u="none" strike="noStrike" cap="none">
                <a:solidFill>
                  <a:schemeClr val="dk2"/>
                </a:solidFill>
                <a:latin typeface="Lustria"/>
                <a:ea typeface="Lustria"/>
                <a:cs typeface="Lustria"/>
                <a:sym typeface="Lustria"/>
              </a:rPr>
              <a:t> could only buy and sell with Great Britain. </a:t>
            </a:r>
            <a:endParaRPr/>
          </a:p>
          <a:p>
            <a:pPr marL="282575" marR="0" lvl="0" indent="-130175" algn="l" rtl="0">
              <a:spcBef>
                <a:spcPts val="2000"/>
              </a:spcBef>
              <a:spcAft>
                <a:spcPts val="0"/>
              </a:spcAft>
              <a:buClr>
                <a:schemeClr val="dk2"/>
              </a:buClr>
              <a:buSzPts val="2400"/>
              <a:buFont typeface="Lustria"/>
              <a:buNone/>
            </a:pPr>
            <a:endParaRPr sz="2400" b="0" i="0" u="none" strike="noStrike" cap="none">
              <a:solidFill>
                <a:schemeClr val="dk2"/>
              </a:solidFill>
              <a:latin typeface="Lustria"/>
              <a:ea typeface="Lustria"/>
              <a:cs typeface="Lustria"/>
              <a:sym typeface="Lustria"/>
            </a:endParaRPr>
          </a:p>
          <a:p>
            <a:pPr marL="0" marR="0" lvl="0" indent="0" algn="l" rtl="0">
              <a:spcBef>
                <a:spcPts val="2000"/>
              </a:spcBef>
              <a:spcAft>
                <a:spcPts val="0"/>
              </a:spcAft>
              <a:buNone/>
            </a:pPr>
            <a:endParaRPr>
              <a:solidFill>
                <a:srgbClr val="921F07"/>
              </a:solidFill>
            </a:endParaRPr>
          </a:p>
        </p:txBody>
      </p:sp>
      <p:pic>
        <p:nvPicPr>
          <p:cNvPr id="229" name="Google Shape;229;p30"/>
          <p:cNvPicPr preferRelativeResize="0"/>
          <p:nvPr/>
        </p:nvPicPr>
        <p:blipFill rotWithShape="1">
          <a:blip r:embed="rId3">
            <a:alphaModFix/>
          </a:blip>
          <a:srcRect/>
          <a:stretch/>
        </p:blipFill>
        <p:spPr>
          <a:xfrm>
            <a:off x="5099900" y="3367838"/>
            <a:ext cx="3403500" cy="2387700"/>
          </a:xfrm>
          <a:prstGeom prst="rect">
            <a:avLst/>
          </a:prstGeom>
          <a:noFill/>
          <a:ln>
            <a:noFill/>
          </a:ln>
        </p:spPr>
      </p:pic>
      <p:sp>
        <p:nvSpPr>
          <p:cNvPr id="230" name="Google Shape;230;p30"/>
          <p:cNvSpPr txBox="1"/>
          <p:nvPr/>
        </p:nvSpPr>
        <p:spPr>
          <a:xfrm>
            <a:off x="916300" y="3079850"/>
            <a:ext cx="3922800" cy="2963700"/>
          </a:xfrm>
          <a:prstGeom prst="rect">
            <a:avLst/>
          </a:prstGeom>
          <a:noFill/>
          <a:ln>
            <a:noFill/>
          </a:ln>
        </p:spPr>
        <p:txBody>
          <a:bodyPr spcFirstLastPara="1" wrap="square" lIns="91425" tIns="91425" rIns="91425" bIns="91425" anchor="t" anchorCtr="0">
            <a:noAutofit/>
          </a:bodyPr>
          <a:lstStyle/>
          <a:p>
            <a:pPr marL="282575" lvl="0" indent="-282575" algn="l" rtl="0">
              <a:spcBef>
                <a:spcPts val="2000"/>
              </a:spcBef>
              <a:spcAft>
                <a:spcPts val="0"/>
              </a:spcAft>
              <a:buClr>
                <a:schemeClr val="dk1"/>
              </a:buClr>
              <a:buSzPts val="2400"/>
              <a:buFont typeface="Lustria"/>
              <a:buChar char="•"/>
            </a:pPr>
            <a:r>
              <a:rPr lang="en-US" sz="2400">
                <a:solidFill>
                  <a:schemeClr val="dk1"/>
                </a:solidFill>
                <a:latin typeface="Lustria"/>
                <a:ea typeface="Lustria"/>
                <a:cs typeface="Lustria"/>
                <a:sym typeface="Lustria"/>
              </a:rPr>
              <a:t>What do the troublesome                                                      friends represent?</a:t>
            </a:r>
            <a:endParaRPr sz="2400">
              <a:solidFill>
                <a:schemeClr val="dk1"/>
              </a:solidFill>
              <a:latin typeface="Lustria"/>
              <a:ea typeface="Lustria"/>
              <a:cs typeface="Lustria"/>
              <a:sym typeface="Lustria"/>
            </a:endParaRPr>
          </a:p>
          <a:p>
            <a:pPr marL="282575" lvl="0" indent="-282575" algn="l" rtl="0">
              <a:spcBef>
                <a:spcPts val="2000"/>
              </a:spcBef>
              <a:spcAft>
                <a:spcPts val="0"/>
              </a:spcAft>
              <a:buClr>
                <a:schemeClr val="dk1"/>
              </a:buClr>
              <a:buSzPts val="2400"/>
              <a:buFont typeface="Lustria"/>
              <a:buChar char="•"/>
            </a:pPr>
            <a:r>
              <a:rPr lang="en-US" sz="2400">
                <a:solidFill>
                  <a:schemeClr val="dk1"/>
                </a:solidFill>
                <a:latin typeface="Lustria"/>
                <a:ea typeface="Lustria"/>
                <a:cs typeface="Lustria"/>
                <a:sym typeface="Lustria"/>
              </a:rPr>
              <a:t>Why did the British want the colonists to only trade with them?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xEl>
                                              <p:pRg st="0" end="0"/>
                                            </p:txEl>
                                          </p:spTgt>
                                        </p:tgtEl>
                                        <p:attrNameLst>
                                          <p:attrName>style.visibility</p:attrName>
                                        </p:attrNameLst>
                                      </p:cBhvr>
                                      <p:to>
                                        <p:strVal val="visible"/>
                                      </p:to>
                                    </p:set>
                                    <p:animEffect transition="in" filter="fade">
                                      <p:cBhvr>
                                        <p:cTn id="12" dur="500"/>
                                        <p:tgtEl>
                                          <p:spTgt spid="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8">
                                            <p:txEl>
                                              <p:pRg st="1" end="1"/>
                                            </p:txEl>
                                          </p:spTgt>
                                        </p:tgtEl>
                                        <p:attrNameLst>
                                          <p:attrName>style.visibility</p:attrName>
                                        </p:attrNameLst>
                                      </p:cBhvr>
                                      <p:to>
                                        <p:strVal val="visible"/>
                                      </p:to>
                                    </p:set>
                                    <p:animEffect transition="in" filter="fade">
                                      <p:cBhvr>
                                        <p:cTn id="17" dur="500"/>
                                        <p:tgtEl>
                                          <p:spTgt spid="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8">
                                            <p:txEl>
                                              <p:pRg st="2" end="2"/>
                                            </p:txEl>
                                          </p:spTgt>
                                        </p:tgtEl>
                                        <p:attrNameLst>
                                          <p:attrName>style.visibility</p:attrName>
                                        </p:attrNameLst>
                                      </p:cBhvr>
                                      <p:to>
                                        <p:strVal val="visible"/>
                                      </p:to>
                                    </p:set>
                                    <p:animEffect transition="in" filter="fade">
                                      <p:cBhvr>
                                        <p:cTn id="22" dur="500"/>
                                        <p:tgtEl>
                                          <p:spTgt spid="2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fade">
                                      <p:cBhvr>
                                        <p:cTn id="27" dur="500"/>
                                        <p:tgtEl>
                                          <p:spTgt spid="2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0"/>
                                        </p:tgtEl>
                                        <p:attrNameLst>
                                          <p:attrName>style.visibility</p:attrName>
                                        </p:attrNameLst>
                                      </p:cBhvr>
                                      <p:to>
                                        <p:strVal val="visible"/>
                                      </p:to>
                                    </p:set>
                                    <p:animEffect transition="in" filter="fade">
                                      <p:cBhvr>
                                        <p:cTn id="32"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0" y="62753"/>
            <a:ext cx="9144000"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400"/>
              <a:t>TREEHOUSE</a:t>
            </a:r>
            <a:r>
              <a:rPr lang="en-US" sz="4400" b="0" i="0" u="none" strike="noStrike" cap="none">
                <a:solidFill>
                  <a:schemeClr val="lt1"/>
                </a:solidFill>
                <a:latin typeface="Libre Baskerville"/>
                <a:ea typeface="Libre Baskerville"/>
                <a:cs typeface="Libre Baskerville"/>
                <a:sym typeface="Libre Baskerville"/>
              </a:rPr>
              <a:t> PROBLEM= FRENCH &amp; INDIAN WAR</a:t>
            </a:r>
            <a:endParaRPr sz="4400" b="0" i="0" u="none" strike="noStrike" cap="none">
              <a:solidFill>
                <a:schemeClr val="lt1"/>
              </a:solidFill>
              <a:latin typeface="Libre Baskerville"/>
              <a:ea typeface="Libre Baskerville"/>
              <a:cs typeface="Libre Baskerville"/>
              <a:sym typeface="Libre Baskerville"/>
            </a:endParaRPr>
          </a:p>
        </p:txBody>
      </p:sp>
      <p:sp>
        <p:nvSpPr>
          <p:cNvPr id="236" name="Google Shape;236;p31"/>
          <p:cNvSpPr txBox="1">
            <a:spLocks noGrp="1"/>
          </p:cNvSpPr>
          <p:nvPr>
            <p:ph type="body" idx="1"/>
          </p:nvPr>
        </p:nvSpPr>
        <p:spPr>
          <a:xfrm>
            <a:off x="0" y="1528125"/>
            <a:ext cx="8988900" cy="1283100"/>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The British (and their American colonists) battled the French and their Indian allies for control of the interior of the continent</a:t>
            </a:r>
            <a:endParaRPr/>
          </a:p>
          <a:p>
            <a:pPr marL="0" marR="0" lvl="0" indent="0" algn="l" rtl="0">
              <a:spcBef>
                <a:spcPts val="2000"/>
              </a:spcBef>
              <a:spcAft>
                <a:spcPts val="0"/>
              </a:spcAft>
              <a:buNone/>
            </a:pPr>
            <a:endParaRPr sz="2400" b="0" i="0" u="none" strike="noStrike" cap="none">
              <a:solidFill>
                <a:srgbClr val="921F07"/>
              </a:solidFill>
              <a:latin typeface="Lustria"/>
              <a:ea typeface="Lustria"/>
              <a:cs typeface="Lustria"/>
              <a:sym typeface="Lustria"/>
            </a:endParaRPr>
          </a:p>
        </p:txBody>
      </p:sp>
      <p:pic>
        <p:nvPicPr>
          <p:cNvPr id="237" name="Google Shape;237;p31"/>
          <p:cNvPicPr preferRelativeResize="0"/>
          <p:nvPr/>
        </p:nvPicPr>
        <p:blipFill rotWithShape="1">
          <a:blip r:embed="rId3">
            <a:alphaModFix/>
          </a:blip>
          <a:srcRect/>
          <a:stretch/>
        </p:blipFill>
        <p:spPr>
          <a:xfrm>
            <a:off x="5496775" y="4176199"/>
            <a:ext cx="3286200" cy="2464500"/>
          </a:xfrm>
          <a:prstGeom prst="rect">
            <a:avLst/>
          </a:prstGeom>
          <a:noFill/>
          <a:ln>
            <a:noFill/>
          </a:ln>
        </p:spPr>
      </p:pic>
      <p:sp>
        <p:nvSpPr>
          <p:cNvPr id="238" name="Google Shape;238;p31"/>
          <p:cNvSpPr txBox="1"/>
          <p:nvPr/>
        </p:nvSpPr>
        <p:spPr>
          <a:xfrm>
            <a:off x="0" y="4176200"/>
            <a:ext cx="7341900" cy="856500"/>
          </a:xfrm>
          <a:prstGeom prst="rect">
            <a:avLst/>
          </a:prstGeom>
          <a:noFill/>
          <a:ln>
            <a:noFill/>
          </a:ln>
        </p:spPr>
        <p:txBody>
          <a:bodyPr spcFirstLastPara="1" wrap="square" lIns="91425" tIns="91425" rIns="91425" bIns="91425" anchor="t" anchorCtr="0">
            <a:noAutofit/>
          </a:bodyPr>
          <a:lstStyle/>
          <a:p>
            <a:pPr marL="282575" lvl="0" indent="-282575" algn="l" rtl="0">
              <a:spcBef>
                <a:spcPts val="2000"/>
              </a:spcBef>
              <a:spcAft>
                <a:spcPts val="0"/>
              </a:spcAft>
              <a:buClr>
                <a:schemeClr val="dk1"/>
              </a:buClr>
              <a:buSzPts val="2400"/>
              <a:buFont typeface="Lustria"/>
              <a:buChar char="•"/>
            </a:pPr>
            <a:r>
              <a:rPr lang="en-US" sz="2400">
                <a:solidFill>
                  <a:schemeClr val="dk1"/>
                </a:solidFill>
                <a:latin typeface="Lustria"/>
                <a:ea typeface="Lustria"/>
                <a:cs typeface="Lustria"/>
                <a:sym typeface="Lustria"/>
              </a:rPr>
              <a:t>Did the colonists stay out?</a:t>
            </a:r>
            <a:endParaRPr/>
          </a:p>
        </p:txBody>
      </p:sp>
      <p:sp>
        <p:nvSpPr>
          <p:cNvPr id="239" name="Google Shape;239;p31"/>
          <p:cNvSpPr txBox="1"/>
          <p:nvPr/>
        </p:nvSpPr>
        <p:spPr>
          <a:xfrm>
            <a:off x="0" y="2674500"/>
            <a:ext cx="9144000" cy="1105200"/>
          </a:xfrm>
          <a:prstGeom prst="rect">
            <a:avLst/>
          </a:prstGeom>
          <a:noFill/>
          <a:ln>
            <a:noFill/>
          </a:ln>
        </p:spPr>
        <p:txBody>
          <a:bodyPr spcFirstLastPara="1" wrap="square" lIns="91425" tIns="91425" rIns="91425" bIns="91425" anchor="ctr" anchorCtr="0">
            <a:noAutofit/>
          </a:bodyPr>
          <a:lstStyle/>
          <a:p>
            <a:pPr marL="282575" lvl="0" indent="-282575" algn="l" rtl="0">
              <a:spcBef>
                <a:spcPts val="2000"/>
              </a:spcBef>
              <a:spcAft>
                <a:spcPts val="0"/>
              </a:spcAft>
              <a:buClr>
                <a:schemeClr val="dk2"/>
              </a:buClr>
              <a:buSzPts val="2400"/>
              <a:buFont typeface="Lustria"/>
              <a:buChar char="•"/>
            </a:pPr>
            <a:r>
              <a:rPr lang="en-US" sz="2400">
                <a:solidFill>
                  <a:schemeClr val="dk2"/>
                </a:solidFill>
                <a:latin typeface="Lustria"/>
                <a:ea typeface="Lustria"/>
                <a:cs typeface="Lustria"/>
                <a:sym typeface="Lustria"/>
              </a:rPr>
              <a:t>To prevent future conflict and another war, the British drew a line down the Appalachians and told the Americans to stay out. ( Known as the Proclamation of 1763)</a:t>
            </a:r>
            <a:endParaRPr/>
          </a:p>
        </p:txBody>
      </p:sp>
      <p:pic>
        <p:nvPicPr>
          <p:cNvPr id="240" name="Google Shape;240;p31"/>
          <p:cNvPicPr preferRelativeResize="0"/>
          <p:nvPr/>
        </p:nvPicPr>
        <p:blipFill>
          <a:blip r:embed="rId4">
            <a:alphaModFix/>
          </a:blip>
          <a:stretch>
            <a:fillRect/>
          </a:stretch>
        </p:blipFill>
        <p:spPr>
          <a:xfrm>
            <a:off x="3208324" y="683399"/>
            <a:ext cx="2884401" cy="3707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0" end="0"/>
                                            </p:txEl>
                                          </p:spTgt>
                                        </p:tgtEl>
                                        <p:attrNameLst>
                                          <p:attrName>style.visibility</p:attrName>
                                        </p:attrNameLst>
                                      </p:cBhvr>
                                      <p:to>
                                        <p:strVal val="visible"/>
                                      </p:to>
                                    </p:set>
                                    <p:animEffect transition="in" filter="fade">
                                      <p:cBhvr>
                                        <p:cTn id="12" dur="500"/>
                                        <p:tgtEl>
                                          <p:spTgt spid="2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1" end="1"/>
                                            </p:txEl>
                                          </p:spTgt>
                                        </p:tgtEl>
                                        <p:attrNameLst>
                                          <p:attrName>style.visibility</p:attrName>
                                        </p:attrNameLst>
                                      </p:cBhvr>
                                      <p:to>
                                        <p:strVal val="visible"/>
                                      </p:to>
                                    </p:set>
                                    <p:animEffect transition="in" filter="fade">
                                      <p:cBhvr>
                                        <p:cTn id="17" dur="500"/>
                                        <p:tgtEl>
                                          <p:spTgt spid="2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1000"/>
                                        <p:tgtEl>
                                          <p:spTgt spid="24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nodeType="clickEffect">
                                  <p:stCondLst>
                                    <p:cond delay="0"/>
                                  </p:stCondLst>
                                  <p:childTnLst>
                                    <p:anim calcmode="lin" valueType="num">
                                      <p:cBhvr additive="base">
                                        <p:cTn id="26" dur="1000"/>
                                        <p:tgtEl>
                                          <p:spTgt spid="240"/>
                                        </p:tgtEl>
                                        <p:attrNameLst>
                                          <p:attrName>ppt_x</p:attrName>
                                        </p:attrNameLst>
                                      </p:cBhvr>
                                      <p:tavLst>
                                        <p:tav tm="0">
                                          <p:val>
                                            <p:strVal val="#ppt_x"/>
                                          </p:val>
                                        </p:tav>
                                        <p:tav tm="100000">
                                          <p:val>
                                            <p:strVal val="#ppt_x+1"/>
                                          </p:val>
                                        </p:tav>
                                      </p:tavLst>
                                    </p:anim>
                                    <p:set>
                                      <p:cBhvr>
                                        <p:cTn id="27" dur="1" fill="hold">
                                          <p:stCondLst>
                                            <p:cond delay="1000"/>
                                          </p:stCondLst>
                                        </p:cTn>
                                        <p:tgtEl>
                                          <p:spTgt spid="24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7"/>
                                        </p:tgtEl>
                                        <p:attrNameLst>
                                          <p:attrName>style.visibility</p:attrName>
                                        </p:attrNameLst>
                                      </p:cBhvr>
                                      <p:to>
                                        <p:strVal val="visible"/>
                                      </p:to>
                                    </p:set>
                                    <p:animEffect transition="in" filter="fade">
                                      <p:cBhvr>
                                        <p:cTn id="32" dur="500"/>
                                        <p:tgtEl>
                                          <p:spTgt spid="2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9"/>
                                        </p:tgtEl>
                                        <p:attrNameLst>
                                          <p:attrName>style.visibility</p:attrName>
                                        </p:attrNameLst>
                                      </p:cBhvr>
                                      <p:to>
                                        <p:strVal val="visible"/>
                                      </p:to>
                                    </p:set>
                                    <p:animEffect transition="in" filter="fade">
                                      <p:cBhvr>
                                        <p:cTn id="37" dur="1000"/>
                                        <p:tgtEl>
                                          <p:spTgt spid="2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8"/>
                                        </p:tgtEl>
                                        <p:attrNameLst>
                                          <p:attrName>style.visibility</p:attrName>
                                        </p:attrNameLst>
                                      </p:cBhvr>
                                      <p:to>
                                        <p:strVal val="visible"/>
                                      </p:to>
                                    </p:set>
                                    <p:animEffect transition="in" filter="fade">
                                      <p:cBhvr>
                                        <p:cTn id="42"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0" y="62753"/>
            <a:ext cx="9144000"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Fence </a:t>
            </a:r>
            <a:r>
              <a:rPr lang="en-US"/>
              <a:t>I</a:t>
            </a:r>
            <a:r>
              <a:rPr lang="en-US" sz="4800" b="0" i="0" u="none" strike="noStrike" cap="none">
                <a:solidFill>
                  <a:schemeClr val="lt1"/>
                </a:solidFill>
                <a:latin typeface="Libre Baskerville"/>
                <a:ea typeface="Libre Baskerville"/>
                <a:cs typeface="Libre Baskerville"/>
                <a:sym typeface="Libre Baskerville"/>
              </a:rPr>
              <a:t>ssue= Stamp Act</a:t>
            </a:r>
            <a:endParaRPr sz="4800" b="0" i="0" u="none" strike="noStrike" cap="none">
              <a:solidFill>
                <a:schemeClr val="lt1"/>
              </a:solidFill>
              <a:latin typeface="Libre Baskerville"/>
              <a:ea typeface="Libre Baskerville"/>
              <a:cs typeface="Libre Baskerville"/>
              <a:sym typeface="Libre Baskerville"/>
            </a:endParaRPr>
          </a:p>
        </p:txBody>
      </p:sp>
      <p:sp>
        <p:nvSpPr>
          <p:cNvPr id="246" name="Google Shape;246;p32"/>
          <p:cNvSpPr txBox="1">
            <a:spLocks noGrp="1"/>
          </p:cNvSpPr>
          <p:nvPr>
            <p:ph type="body" idx="1"/>
          </p:nvPr>
        </p:nvSpPr>
        <p:spPr>
          <a:xfrm>
            <a:off x="779463" y="1828800"/>
            <a:ext cx="7583488" cy="4297363"/>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The British sent troops to the colonies to “protect” the Americans. The British government created a tax on stamps to help cover the cost of the soldier.</a:t>
            </a:r>
            <a:endParaRPr/>
          </a:p>
          <a:p>
            <a:pPr marL="282575" marR="0" lvl="0" indent="-130175" algn="l" rtl="0">
              <a:spcBef>
                <a:spcPts val="2000"/>
              </a:spcBef>
              <a:spcAft>
                <a:spcPts val="0"/>
              </a:spcAft>
              <a:buClr>
                <a:schemeClr val="dk2"/>
              </a:buClr>
              <a:buSzPts val="2400"/>
              <a:buFont typeface="Lustria"/>
              <a:buNone/>
            </a:pPr>
            <a:endParaRPr sz="2400" b="0" i="0" u="none" strike="noStrike" cap="none">
              <a:solidFill>
                <a:schemeClr val="dk2"/>
              </a:solidFill>
              <a:latin typeface="Lustria"/>
              <a:ea typeface="Lustria"/>
              <a:cs typeface="Lustria"/>
              <a:sym typeface="Lustria"/>
            </a:endParaRPr>
          </a:p>
          <a:p>
            <a:pPr marL="282575" marR="0" lvl="0" indent="-282575" algn="l" rtl="0">
              <a:spcBef>
                <a:spcPts val="2000"/>
              </a:spcBef>
              <a:spcAft>
                <a:spcPts val="0"/>
              </a:spcAft>
              <a:buClr>
                <a:srgbClr val="921F07"/>
              </a:buClr>
              <a:buSzPts val="2400"/>
              <a:buFont typeface="Lustria"/>
              <a:buChar char="•"/>
            </a:pPr>
            <a:r>
              <a:rPr lang="en-US">
                <a:solidFill>
                  <a:srgbClr val="921F07"/>
                </a:solidFill>
              </a:rPr>
              <a:t>What does taking your allowance                represent</a:t>
            </a:r>
            <a:r>
              <a:rPr lang="en-US" sz="2400" b="0" i="0" u="none" strike="noStrike" cap="none">
                <a:solidFill>
                  <a:srgbClr val="921F07"/>
                </a:solidFill>
                <a:latin typeface="Lustria"/>
                <a:ea typeface="Lustria"/>
                <a:cs typeface="Lustria"/>
                <a:sym typeface="Lustria"/>
              </a:rPr>
              <a:t>?</a:t>
            </a:r>
            <a:endParaRPr sz="2400" b="0" i="0" u="none" strike="noStrike" cap="none">
              <a:solidFill>
                <a:srgbClr val="921F07"/>
              </a:solidFill>
              <a:latin typeface="Lustria"/>
              <a:ea typeface="Lustria"/>
              <a:cs typeface="Lustria"/>
              <a:sym typeface="Lustria"/>
            </a:endParaRPr>
          </a:p>
          <a:p>
            <a:pPr marL="282575" marR="0" lvl="0" indent="-282575" algn="l" rtl="0">
              <a:spcBef>
                <a:spcPts val="2000"/>
              </a:spcBef>
              <a:spcAft>
                <a:spcPts val="0"/>
              </a:spcAft>
              <a:buClr>
                <a:srgbClr val="921F07"/>
              </a:buClr>
              <a:buSzPts val="2400"/>
              <a:buFont typeface="Lustria"/>
              <a:buChar char="•"/>
            </a:pPr>
            <a:r>
              <a:rPr lang="en-US">
                <a:solidFill>
                  <a:srgbClr val="921F07"/>
                </a:solidFill>
              </a:rPr>
              <a:t>Why did the British send troops to                   America?</a:t>
            </a:r>
            <a:endParaRPr>
              <a:solidFill>
                <a:srgbClr val="921F07"/>
              </a:solidFill>
            </a:endParaRPr>
          </a:p>
        </p:txBody>
      </p:sp>
      <p:pic>
        <p:nvPicPr>
          <p:cNvPr id="247" name="Google Shape;247;p32"/>
          <p:cNvPicPr preferRelativeResize="0"/>
          <p:nvPr/>
        </p:nvPicPr>
        <p:blipFill rotWithShape="1">
          <a:blip r:embed="rId3">
            <a:alphaModFix/>
          </a:blip>
          <a:srcRect/>
          <a:stretch/>
        </p:blipFill>
        <p:spPr>
          <a:xfrm>
            <a:off x="6127751" y="3200400"/>
            <a:ext cx="2616200" cy="311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xEl>
                                              <p:pRg st="0" end="0"/>
                                            </p:txEl>
                                          </p:spTgt>
                                        </p:tgtEl>
                                        <p:attrNameLst>
                                          <p:attrName>style.visibility</p:attrName>
                                        </p:attrNameLst>
                                      </p:cBhvr>
                                      <p:to>
                                        <p:strVal val="visible"/>
                                      </p:to>
                                    </p:set>
                                    <p:animEffect transition="in" filter="fade">
                                      <p:cBhvr>
                                        <p:cTn id="12" dur="500"/>
                                        <p:tgtEl>
                                          <p:spTgt spid="2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xEl>
                                              <p:pRg st="1" end="1"/>
                                            </p:txEl>
                                          </p:spTgt>
                                        </p:tgtEl>
                                        <p:attrNameLst>
                                          <p:attrName>style.visibility</p:attrName>
                                        </p:attrNameLst>
                                      </p:cBhvr>
                                      <p:to>
                                        <p:strVal val="visible"/>
                                      </p:to>
                                    </p:set>
                                    <p:animEffect transition="in" filter="fade">
                                      <p:cBhvr>
                                        <p:cTn id="17" dur="500"/>
                                        <p:tgtEl>
                                          <p:spTgt spid="2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6">
                                            <p:txEl>
                                              <p:pRg st="2" end="2"/>
                                            </p:txEl>
                                          </p:spTgt>
                                        </p:tgtEl>
                                        <p:attrNameLst>
                                          <p:attrName>style.visibility</p:attrName>
                                        </p:attrNameLst>
                                      </p:cBhvr>
                                      <p:to>
                                        <p:strVal val="visible"/>
                                      </p:to>
                                    </p:set>
                                    <p:animEffect transition="in" filter="fade">
                                      <p:cBhvr>
                                        <p:cTn id="22" dur="500"/>
                                        <p:tgtEl>
                                          <p:spTgt spid="2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6">
                                            <p:txEl>
                                              <p:pRg st="3" end="3"/>
                                            </p:txEl>
                                          </p:spTgt>
                                        </p:tgtEl>
                                        <p:attrNameLst>
                                          <p:attrName>style.visibility</p:attrName>
                                        </p:attrNameLst>
                                      </p:cBhvr>
                                      <p:to>
                                        <p:strVal val="visible"/>
                                      </p:to>
                                    </p:set>
                                    <p:animEffect transition="in" filter="fade">
                                      <p:cBhvr>
                                        <p:cTn id="27" dur="500"/>
                                        <p:tgtEl>
                                          <p:spTgt spid="2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
                                        </p:tgtEl>
                                        <p:attrNameLst>
                                          <p:attrName>style.visibility</p:attrName>
                                        </p:attrNameLst>
                                      </p:cBhvr>
                                      <p:to>
                                        <p:strVal val="visible"/>
                                      </p:to>
                                    </p:set>
                                    <p:animEffect transition="in" filter="fade">
                                      <p:cBhvr>
                                        <p:cTn id="32"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title"/>
          </p:nvPr>
        </p:nvSpPr>
        <p:spPr>
          <a:xfrm>
            <a:off x="0" y="62753"/>
            <a:ext cx="9144000"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000" b="0" i="0" u="none" strike="noStrike" cap="none">
                <a:solidFill>
                  <a:schemeClr val="lt1"/>
                </a:solidFill>
                <a:latin typeface="Libre Baskerville"/>
                <a:ea typeface="Libre Baskerville"/>
                <a:cs typeface="Libre Baskerville"/>
                <a:sym typeface="Libre Baskerville"/>
              </a:rPr>
              <a:t>Pay to Play= Townshend Acts</a:t>
            </a:r>
            <a:endParaRPr sz="4000" b="0" i="0" u="none" strike="noStrike" cap="none">
              <a:solidFill>
                <a:schemeClr val="lt1"/>
              </a:solidFill>
              <a:latin typeface="Libre Baskerville"/>
              <a:ea typeface="Libre Baskerville"/>
              <a:cs typeface="Libre Baskerville"/>
              <a:sym typeface="Libre Baskerville"/>
            </a:endParaRPr>
          </a:p>
        </p:txBody>
      </p:sp>
      <p:sp>
        <p:nvSpPr>
          <p:cNvPr id="253" name="Google Shape;253;p33"/>
          <p:cNvSpPr txBox="1">
            <a:spLocks noGrp="1"/>
          </p:cNvSpPr>
          <p:nvPr>
            <p:ph type="body" idx="1"/>
          </p:nvPr>
        </p:nvSpPr>
        <p:spPr>
          <a:xfrm>
            <a:off x="779463" y="1828800"/>
            <a:ext cx="7583488" cy="4297363"/>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The British eventually eliminated the Stamp Act due to protest. However, they later passed the Townshend Acts as a way to tax luxury goods and maintain discipline over the colonists.</a:t>
            </a:r>
            <a:endParaRPr/>
          </a:p>
          <a:p>
            <a:pPr marL="282575" marR="0" lvl="0" indent="-130175" algn="l" rtl="0">
              <a:spcBef>
                <a:spcPts val="2000"/>
              </a:spcBef>
              <a:spcAft>
                <a:spcPts val="0"/>
              </a:spcAft>
              <a:buClr>
                <a:schemeClr val="dk2"/>
              </a:buClr>
              <a:buSzPts val="2400"/>
              <a:buFont typeface="Lustria"/>
              <a:buNone/>
            </a:pPr>
            <a:endParaRPr sz="2400" b="0" i="0" u="none" strike="noStrike" cap="none">
              <a:solidFill>
                <a:schemeClr val="dk2"/>
              </a:solidFill>
              <a:latin typeface="Lustria"/>
              <a:ea typeface="Lustria"/>
              <a:cs typeface="Lustria"/>
              <a:sym typeface="Lustria"/>
            </a:endParaRPr>
          </a:p>
          <a:p>
            <a:pPr marL="282575" marR="0" lvl="0" indent="-282575" algn="l" rtl="0">
              <a:spcBef>
                <a:spcPts val="2000"/>
              </a:spcBef>
              <a:spcAft>
                <a:spcPts val="0"/>
              </a:spcAft>
              <a:buClr>
                <a:srgbClr val="921F07"/>
              </a:buClr>
              <a:buSzPts val="2400"/>
              <a:buFont typeface="Lustria"/>
              <a:buChar char="•"/>
            </a:pPr>
            <a:r>
              <a:rPr lang="en-US">
                <a:solidFill>
                  <a:srgbClr val="921F07"/>
                </a:solidFill>
              </a:rPr>
              <a:t>What do the video games and                         cellphone represent</a:t>
            </a:r>
            <a:r>
              <a:rPr lang="en-US" sz="2400" b="0" i="0" u="none" strike="noStrike" cap="none">
                <a:solidFill>
                  <a:srgbClr val="921F07"/>
                </a:solidFill>
                <a:latin typeface="Lustria"/>
                <a:ea typeface="Lustria"/>
                <a:cs typeface="Lustria"/>
                <a:sym typeface="Lustria"/>
              </a:rPr>
              <a:t>?</a:t>
            </a:r>
            <a:endParaRPr sz="2400" b="0" i="0" u="none" strike="noStrike" cap="none">
              <a:solidFill>
                <a:srgbClr val="921F07"/>
              </a:solidFill>
              <a:latin typeface="Lustria"/>
              <a:ea typeface="Lustria"/>
              <a:cs typeface="Lustria"/>
              <a:sym typeface="Lustria"/>
            </a:endParaRPr>
          </a:p>
          <a:p>
            <a:pPr marL="282575" marR="0" lvl="0" indent="-282575" algn="l" rtl="0">
              <a:spcBef>
                <a:spcPts val="2000"/>
              </a:spcBef>
              <a:spcAft>
                <a:spcPts val="0"/>
              </a:spcAft>
              <a:buClr>
                <a:srgbClr val="921F07"/>
              </a:buClr>
              <a:buSzPts val="2400"/>
              <a:buFont typeface="Lustria"/>
              <a:buChar char="•"/>
            </a:pPr>
            <a:r>
              <a:rPr lang="en-US">
                <a:solidFill>
                  <a:srgbClr val="921F07"/>
                </a:solidFill>
              </a:rPr>
              <a:t>What type of goods did the                        Townshend Acts tax?</a:t>
            </a:r>
            <a:endParaRPr>
              <a:solidFill>
                <a:srgbClr val="921F07"/>
              </a:solidFill>
            </a:endParaRPr>
          </a:p>
        </p:txBody>
      </p:sp>
      <p:pic>
        <p:nvPicPr>
          <p:cNvPr id="254" name="Google Shape;254;p33"/>
          <p:cNvPicPr preferRelativeResize="0"/>
          <p:nvPr/>
        </p:nvPicPr>
        <p:blipFill rotWithShape="1">
          <a:blip r:embed="rId3">
            <a:alphaModFix/>
          </a:blip>
          <a:srcRect/>
          <a:stretch/>
        </p:blipFill>
        <p:spPr>
          <a:xfrm>
            <a:off x="5898750" y="3360025"/>
            <a:ext cx="2898900" cy="309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0" end="0"/>
                                            </p:txEl>
                                          </p:spTgt>
                                        </p:tgtEl>
                                        <p:attrNameLst>
                                          <p:attrName>style.visibility</p:attrName>
                                        </p:attrNameLst>
                                      </p:cBhvr>
                                      <p:to>
                                        <p:strVal val="visible"/>
                                      </p:to>
                                    </p:set>
                                    <p:animEffect transition="in" filter="fade">
                                      <p:cBhvr>
                                        <p:cTn id="12" dur="500"/>
                                        <p:tgtEl>
                                          <p:spTgt spid="2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1" end="1"/>
                                            </p:txEl>
                                          </p:spTgt>
                                        </p:tgtEl>
                                        <p:attrNameLst>
                                          <p:attrName>style.visibility</p:attrName>
                                        </p:attrNameLst>
                                      </p:cBhvr>
                                      <p:to>
                                        <p:strVal val="visible"/>
                                      </p:to>
                                    </p:set>
                                    <p:animEffect transition="in" filter="fade">
                                      <p:cBhvr>
                                        <p:cTn id="17" dur="500"/>
                                        <p:tgtEl>
                                          <p:spTgt spid="25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2" end="2"/>
                                            </p:txEl>
                                          </p:spTgt>
                                        </p:tgtEl>
                                        <p:attrNameLst>
                                          <p:attrName>style.visibility</p:attrName>
                                        </p:attrNameLst>
                                      </p:cBhvr>
                                      <p:to>
                                        <p:strVal val="visible"/>
                                      </p:to>
                                    </p:set>
                                    <p:animEffect transition="in" filter="fade">
                                      <p:cBhvr>
                                        <p:cTn id="22" dur="500"/>
                                        <p:tgtEl>
                                          <p:spTgt spid="25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3" end="3"/>
                                            </p:txEl>
                                          </p:spTgt>
                                        </p:tgtEl>
                                        <p:attrNameLst>
                                          <p:attrName>style.visibility</p:attrName>
                                        </p:attrNameLst>
                                      </p:cBhvr>
                                      <p:to>
                                        <p:strVal val="visible"/>
                                      </p:to>
                                    </p:set>
                                    <p:animEffect transition="in" filter="fade">
                                      <p:cBhvr>
                                        <p:cTn id="27" dur="500"/>
                                        <p:tgtEl>
                                          <p:spTgt spid="25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
                                        </p:tgtEl>
                                        <p:attrNameLst>
                                          <p:attrName>style.visibility</p:attrName>
                                        </p:attrNameLst>
                                      </p:cBhvr>
                                      <p:to>
                                        <p:strVal val="visible"/>
                                      </p:to>
                                    </p:set>
                                    <p:animEffect transition="in" filter="fade">
                                      <p:cBhvr>
                                        <p:cTn id="32"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0" y="62753"/>
            <a:ext cx="9144000"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Video Situation= Tea </a:t>
            </a:r>
            <a:r>
              <a:rPr lang="en-US"/>
              <a:t>A</a:t>
            </a:r>
            <a:r>
              <a:rPr lang="en-US" sz="4800" b="0" i="0" u="none" strike="noStrike" cap="none">
                <a:solidFill>
                  <a:schemeClr val="lt1"/>
                </a:solidFill>
                <a:latin typeface="Libre Baskerville"/>
                <a:ea typeface="Libre Baskerville"/>
                <a:cs typeface="Libre Baskerville"/>
                <a:sym typeface="Libre Baskerville"/>
              </a:rPr>
              <a:t>ct</a:t>
            </a:r>
            <a:endParaRPr sz="4800" b="0" i="0" u="none" strike="noStrike" cap="none">
              <a:solidFill>
                <a:schemeClr val="lt1"/>
              </a:solidFill>
              <a:latin typeface="Libre Baskerville"/>
              <a:ea typeface="Libre Baskerville"/>
              <a:cs typeface="Libre Baskerville"/>
              <a:sym typeface="Libre Baskerville"/>
            </a:endParaRPr>
          </a:p>
        </p:txBody>
      </p:sp>
      <p:sp>
        <p:nvSpPr>
          <p:cNvPr id="260" name="Google Shape;260;p34"/>
          <p:cNvSpPr txBox="1">
            <a:spLocks noGrp="1"/>
          </p:cNvSpPr>
          <p:nvPr>
            <p:ph type="body" idx="1"/>
          </p:nvPr>
        </p:nvSpPr>
        <p:spPr>
          <a:xfrm>
            <a:off x="4080450" y="1603550"/>
            <a:ext cx="4982400" cy="4522800"/>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The British withdrew almost all parts of the Townshend Act except for the laws on tea. This tax angered the colonists because it allowed the British East India Company to monopolize the tea market in the colonies.</a:t>
            </a:r>
            <a:endParaRPr/>
          </a:p>
          <a:p>
            <a:pPr marL="282575" marR="0" lvl="0" indent="-282575" algn="l" rtl="0">
              <a:spcBef>
                <a:spcPts val="2000"/>
              </a:spcBef>
              <a:spcAft>
                <a:spcPts val="0"/>
              </a:spcAft>
              <a:buClr>
                <a:srgbClr val="921F07"/>
              </a:buClr>
              <a:buSzPts val="2400"/>
              <a:buFont typeface="Lustria"/>
              <a:buChar char="•"/>
            </a:pPr>
            <a:r>
              <a:rPr lang="en-US">
                <a:solidFill>
                  <a:srgbClr val="921F07"/>
                </a:solidFill>
              </a:rPr>
              <a:t>What does the game represent?</a:t>
            </a:r>
            <a:endParaRPr>
              <a:solidFill>
                <a:srgbClr val="921F07"/>
              </a:solidFill>
            </a:endParaRPr>
          </a:p>
          <a:p>
            <a:pPr marL="282575" marR="0" lvl="0" indent="-282575" algn="l" rtl="0">
              <a:spcBef>
                <a:spcPts val="2000"/>
              </a:spcBef>
              <a:spcAft>
                <a:spcPts val="0"/>
              </a:spcAft>
              <a:buClr>
                <a:srgbClr val="921F07"/>
              </a:buClr>
              <a:buSzPts val="2400"/>
              <a:buFont typeface="Lustria"/>
              <a:buChar char="•"/>
            </a:pPr>
            <a:r>
              <a:rPr lang="en-US">
                <a:solidFill>
                  <a:srgbClr val="921F07"/>
                </a:solidFill>
              </a:rPr>
              <a:t>How did the colonists react to the Tea Act?</a:t>
            </a:r>
            <a:endParaRPr>
              <a:solidFill>
                <a:srgbClr val="921F07"/>
              </a:solidFill>
            </a:endParaRPr>
          </a:p>
        </p:txBody>
      </p:sp>
      <p:pic>
        <p:nvPicPr>
          <p:cNvPr id="261" name="Google Shape;261;p34"/>
          <p:cNvPicPr preferRelativeResize="0"/>
          <p:nvPr/>
        </p:nvPicPr>
        <p:blipFill rotWithShape="1">
          <a:blip r:embed="rId3">
            <a:alphaModFix/>
          </a:blip>
          <a:srcRect/>
          <a:stretch/>
        </p:blipFill>
        <p:spPr>
          <a:xfrm>
            <a:off x="226076" y="2529012"/>
            <a:ext cx="3731100" cy="2897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0" end="0"/>
                                            </p:txEl>
                                          </p:spTgt>
                                        </p:tgtEl>
                                        <p:attrNameLst>
                                          <p:attrName>style.visibility</p:attrName>
                                        </p:attrNameLst>
                                      </p:cBhvr>
                                      <p:to>
                                        <p:strVal val="visible"/>
                                      </p:to>
                                    </p:set>
                                    <p:animEffect transition="in" filter="fade">
                                      <p:cBhvr>
                                        <p:cTn id="12" dur="500"/>
                                        <p:tgtEl>
                                          <p:spTgt spid="2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1" end="1"/>
                                            </p:txEl>
                                          </p:spTgt>
                                        </p:tgtEl>
                                        <p:attrNameLst>
                                          <p:attrName>style.visibility</p:attrName>
                                        </p:attrNameLst>
                                      </p:cBhvr>
                                      <p:to>
                                        <p:strVal val="visible"/>
                                      </p:to>
                                    </p:set>
                                    <p:animEffect transition="in" filter="fade">
                                      <p:cBhvr>
                                        <p:cTn id="17" dur="500"/>
                                        <p:tgtEl>
                                          <p:spTgt spid="2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2" end="2"/>
                                            </p:txEl>
                                          </p:spTgt>
                                        </p:tgtEl>
                                        <p:attrNameLst>
                                          <p:attrName>style.visibility</p:attrName>
                                        </p:attrNameLst>
                                      </p:cBhvr>
                                      <p:to>
                                        <p:strVal val="visible"/>
                                      </p:to>
                                    </p:set>
                                    <p:animEffect transition="in" filter="fade">
                                      <p:cBhvr>
                                        <p:cTn id="22" dur="500"/>
                                        <p:tgtEl>
                                          <p:spTgt spid="2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1"/>
                                        </p:tgtEl>
                                        <p:attrNameLst>
                                          <p:attrName>style.visibility</p:attrName>
                                        </p:attrNameLst>
                                      </p:cBhvr>
                                      <p:to>
                                        <p:strVal val="visible"/>
                                      </p:to>
                                    </p:set>
                                    <p:animEffect transition="in" filter="fade">
                                      <p:cBhvr>
                                        <p:cTn id="27"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title"/>
          </p:nvPr>
        </p:nvSpPr>
        <p:spPr>
          <a:xfrm>
            <a:off x="0" y="62753"/>
            <a:ext cx="9144000"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400" b="0" i="0" u="none" strike="noStrike" cap="none">
                <a:solidFill>
                  <a:schemeClr val="lt1"/>
                </a:solidFill>
                <a:latin typeface="Libre Baskerville"/>
                <a:ea typeface="Libre Baskerville"/>
                <a:cs typeface="Libre Baskerville"/>
                <a:sym typeface="Libre Baskerville"/>
              </a:rPr>
              <a:t>Sesame </a:t>
            </a:r>
            <a:r>
              <a:rPr lang="en-US" sz="4400"/>
              <a:t>S</a:t>
            </a:r>
            <a:r>
              <a:rPr lang="en-US" sz="4400" b="0" i="0" u="none" strike="noStrike" cap="none">
                <a:solidFill>
                  <a:schemeClr val="lt1"/>
                </a:solidFill>
                <a:latin typeface="Libre Baskerville"/>
                <a:ea typeface="Libre Baskerville"/>
                <a:cs typeface="Libre Baskerville"/>
                <a:sym typeface="Libre Baskerville"/>
              </a:rPr>
              <a:t>treet </a:t>
            </a:r>
            <a:r>
              <a:rPr lang="en-US" sz="4400"/>
              <a:t>M</a:t>
            </a:r>
            <a:r>
              <a:rPr lang="en-US" sz="4400" b="0" i="0" u="none" strike="noStrike" cap="none">
                <a:solidFill>
                  <a:schemeClr val="lt1"/>
                </a:solidFill>
                <a:latin typeface="Libre Baskerville"/>
                <a:ea typeface="Libre Baskerville"/>
                <a:cs typeface="Libre Baskerville"/>
                <a:sym typeface="Libre Baskerville"/>
              </a:rPr>
              <a:t>ania= </a:t>
            </a:r>
            <a:r>
              <a:rPr lang="en-US" sz="4400"/>
              <a:t>C</a:t>
            </a:r>
            <a:r>
              <a:rPr lang="en-US" sz="4400" b="0" i="0" u="none" strike="noStrike" cap="none">
                <a:solidFill>
                  <a:schemeClr val="lt1"/>
                </a:solidFill>
                <a:latin typeface="Libre Baskerville"/>
                <a:ea typeface="Libre Baskerville"/>
                <a:cs typeface="Libre Baskerville"/>
                <a:sym typeface="Libre Baskerville"/>
              </a:rPr>
              <a:t>oercive </a:t>
            </a:r>
            <a:r>
              <a:rPr lang="en-US" sz="4400"/>
              <a:t>A</a:t>
            </a:r>
            <a:r>
              <a:rPr lang="en-US" sz="4400" b="0" i="0" u="none" strike="noStrike" cap="none">
                <a:solidFill>
                  <a:schemeClr val="lt1"/>
                </a:solidFill>
                <a:latin typeface="Libre Baskerville"/>
                <a:ea typeface="Libre Baskerville"/>
                <a:cs typeface="Libre Baskerville"/>
                <a:sym typeface="Libre Baskerville"/>
              </a:rPr>
              <a:t>cts</a:t>
            </a:r>
            <a:endParaRPr sz="4400" b="0" i="0" u="none" strike="noStrike" cap="none">
              <a:solidFill>
                <a:schemeClr val="lt1"/>
              </a:solidFill>
              <a:latin typeface="Libre Baskerville"/>
              <a:ea typeface="Libre Baskerville"/>
              <a:cs typeface="Libre Baskerville"/>
              <a:sym typeface="Libre Baskerville"/>
            </a:endParaRPr>
          </a:p>
        </p:txBody>
      </p:sp>
      <p:sp>
        <p:nvSpPr>
          <p:cNvPr id="267" name="Google Shape;267;p35"/>
          <p:cNvSpPr txBox="1">
            <a:spLocks noGrp="1"/>
          </p:cNvSpPr>
          <p:nvPr>
            <p:ph type="body" idx="1"/>
          </p:nvPr>
        </p:nvSpPr>
        <p:spPr>
          <a:xfrm>
            <a:off x="171800" y="1828800"/>
            <a:ext cx="5369100" cy="4297500"/>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The Coercive Acts were meant to punish the colonists for the Boston Tea Party. The Acts closed the Port of Boston until the tea was paid for, eliminated town meetings, removed judges from the colonies and set strict curfews.</a:t>
            </a:r>
            <a:endParaRPr/>
          </a:p>
          <a:p>
            <a:pPr marL="282575" marR="0" lvl="0" indent="-282575" algn="l" rtl="0">
              <a:spcBef>
                <a:spcPts val="2000"/>
              </a:spcBef>
              <a:spcAft>
                <a:spcPts val="0"/>
              </a:spcAft>
              <a:buClr>
                <a:schemeClr val="dk1"/>
              </a:buClr>
              <a:buSzPts val="2400"/>
              <a:buFont typeface="Lustria"/>
              <a:buChar char="•"/>
            </a:pPr>
            <a:r>
              <a:rPr lang="en-US">
                <a:solidFill>
                  <a:schemeClr val="dk1"/>
                </a:solidFill>
              </a:rPr>
              <a:t>Why did the British pass the Coercive Acts (Intolerable Acts)</a:t>
            </a:r>
            <a:r>
              <a:rPr lang="en-US" sz="2400" b="0" i="0" u="none" strike="noStrike" cap="none">
                <a:solidFill>
                  <a:schemeClr val="dk1"/>
                </a:solidFill>
                <a:latin typeface="Lustria"/>
                <a:ea typeface="Lustria"/>
                <a:cs typeface="Lustria"/>
                <a:sym typeface="Lustria"/>
              </a:rPr>
              <a:t>? </a:t>
            </a:r>
            <a:endParaRPr sz="2400" b="0" i="0" u="none" strike="noStrike" cap="none">
              <a:solidFill>
                <a:schemeClr val="dk1"/>
              </a:solidFill>
              <a:latin typeface="Lustria"/>
              <a:ea typeface="Lustria"/>
              <a:cs typeface="Lustria"/>
              <a:sym typeface="Lustria"/>
            </a:endParaRPr>
          </a:p>
        </p:txBody>
      </p:sp>
      <p:pic>
        <p:nvPicPr>
          <p:cNvPr id="268" name="Google Shape;268;p35"/>
          <p:cNvPicPr preferRelativeResize="0"/>
          <p:nvPr/>
        </p:nvPicPr>
        <p:blipFill rotWithShape="1">
          <a:blip r:embed="rId3">
            <a:alphaModFix/>
          </a:blip>
          <a:srcRect/>
          <a:stretch/>
        </p:blipFill>
        <p:spPr>
          <a:xfrm>
            <a:off x="5692900" y="2120888"/>
            <a:ext cx="3048000" cy="2616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xEl>
                                              <p:pRg st="0" end="0"/>
                                            </p:txEl>
                                          </p:spTgt>
                                        </p:tgtEl>
                                        <p:attrNameLst>
                                          <p:attrName>style.visibility</p:attrName>
                                        </p:attrNameLst>
                                      </p:cBhvr>
                                      <p:to>
                                        <p:strVal val="visible"/>
                                      </p:to>
                                    </p:set>
                                    <p:animEffect transition="in" filter="fade">
                                      <p:cBhvr>
                                        <p:cTn id="12" dur="500"/>
                                        <p:tgtEl>
                                          <p:spTgt spid="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xEl>
                                              <p:pRg st="1" end="1"/>
                                            </p:txEl>
                                          </p:spTgt>
                                        </p:tgtEl>
                                        <p:attrNameLst>
                                          <p:attrName>style.visibility</p:attrName>
                                        </p:attrNameLst>
                                      </p:cBhvr>
                                      <p:to>
                                        <p:strVal val="visible"/>
                                      </p:to>
                                    </p:set>
                                    <p:animEffect transition="in" filter="fade">
                                      <p:cBhvr>
                                        <p:cTn id="17" dur="500"/>
                                        <p:tgtEl>
                                          <p:spTgt spid="2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gtEl>
                                        <p:attrNameLst>
                                          <p:attrName>style.visibility</p:attrName>
                                        </p:attrNameLst>
                                      </p:cBhvr>
                                      <p:to>
                                        <p:strVal val="visible"/>
                                      </p:to>
                                    </p:set>
                                    <p:animEffect transition="in" filter="fade">
                                      <p:cBhvr>
                                        <p:cTn id="22"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0" y="62753"/>
            <a:ext cx="9144000"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iPod </a:t>
            </a:r>
            <a:r>
              <a:rPr lang="en-US"/>
              <a:t>T</a:t>
            </a:r>
            <a:r>
              <a:rPr lang="en-US" sz="4800" b="0" i="0" u="none" strike="noStrike" cap="none">
                <a:solidFill>
                  <a:schemeClr val="lt1"/>
                </a:solidFill>
                <a:latin typeface="Libre Baskerville"/>
                <a:ea typeface="Libre Baskerville"/>
                <a:cs typeface="Libre Baskerville"/>
                <a:sym typeface="Libre Baskerville"/>
              </a:rPr>
              <a:t>hreat= Lexington &amp; Concord</a:t>
            </a:r>
            <a:endParaRPr sz="4800" b="0" i="0" u="none" strike="noStrike" cap="none">
              <a:solidFill>
                <a:schemeClr val="lt1"/>
              </a:solidFill>
              <a:latin typeface="Libre Baskerville"/>
              <a:ea typeface="Libre Baskerville"/>
              <a:cs typeface="Libre Baskerville"/>
              <a:sym typeface="Libre Baskerville"/>
            </a:endParaRPr>
          </a:p>
        </p:txBody>
      </p:sp>
      <p:sp>
        <p:nvSpPr>
          <p:cNvPr id="274" name="Google Shape;274;p36"/>
          <p:cNvSpPr txBox="1">
            <a:spLocks noGrp="1"/>
          </p:cNvSpPr>
          <p:nvPr>
            <p:ph type="body" idx="1"/>
          </p:nvPr>
        </p:nvSpPr>
        <p:spPr>
          <a:xfrm>
            <a:off x="186125" y="1828800"/>
            <a:ext cx="8719200" cy="4297500"/>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The British realized that the Americans were stockpiling weapons.  They </a:t>
            </a:r>
            <a:r>
              <a:rPr lang="en-US"/>
              <a:t>decided</a:t>
            </a:r>
            <a:r>
              <a:rPr lang="en-US" sz="2400" b="0" i="0" u="none" strike="noStrike" cap="none">
                <a:solidFill>
                  <a:schemeClr val="dk2"/>
                </a:solidFill>
                <a:latin typeface="Lustria"/>
                <a:ea typeface="Lustria"/>
                <a:cs typeface="Lustria"/>
                <a:sym typeface="Lustria"/>
              </a:rPr>
              <a:t> to sneak out of Boston in the middle of the night to capture </a:t>
            </a:r>
            <a:r>
              <a:rPr lang="en-US"/>
              <a:t>the</a:t>
            </a:r>
            <a:r>
              <a:rPr lang="en-US" sz="2400" b="0" i="0" u="none" strike="noStrike" cap="none">
                <a:solidFill>
                  <a:schemeClr val="dk2"/>
                </a:solidFill>
                <a:latin typeface="Lustria"/>
                <a:ea typeface="Lustria"/>
                <a:cs typeface="Lustria"/>
                <a:sym typeface="Lustria"/>
              </a:rPr>
              <a:t> </a:t>
            </a:r>
            <a:r>
              <a:rPr lang="en-US"/>
              <a:t>weapons</a:t>
            </a:r>
            <a:r>
              <a:rPr lang="en-US" sz="2400" b="0" i="0" u="none" strike="noStrike" cap="none">
                <a:solidFill>
                  <a:schemeClr val="dk2"/>
                </a:solidFill>
                <a:latin typeface="Lustria"/>
                <a:ea typeface="Lustria"/>
                <a:cs typeface="Lustria"/>
                <a:sym typeface="Lustria"/>
              </a:rPr>
              <a:t> in Concord. However, the American colonists  tried to stop the British army at Lexington, but failed. </a:t>
            </a:r>
            <a:endParaRPr/>
          </a:p>
          <a:p>
            <a:pPr marL="282575" marR="0" lvl="0" indent="-282575" algn="l" rtl="0">
              <a:spcBef>
                <a:spcPts val="2000"/>
              </a:spcBef>
              <a:spcAft>
                <a:spcPts val="0"/>
              </a:spcAft>
              <a:buClr>
                <a:srgbClr val="921F07"/>
              </a:buClr>
              <a:buSzPts val="2400"/>
              <a:buFont typeface="Lustria"/>
              <a:buChar char="•"/>
            </a:pPr>
            <a:r>
              <a:rPr lang="en-US" sz="2400" b="0" i="0" u="none" strike="noStrike" cap="none">
                <a:solidFill>
                  <a:srgbClr val="921F07"/>
                </a:solidFill>
                <a:latin typeface="Lustria"/>
                <a:ea typeface="Lustria"/>
                <a:cs typeface="Lustria"/>
                <a:sym typeface="Lustria"/>
              </a:rPr>
              <a:t>How did the colonists respond?</a:t>
            </a:r>
            <a:endParaRPr sz="2400" b="0" i="0" u="none" strike="noStrike" cap="none">
              <a:solidFill>
                <a:srgbClr val="921F07"/>
              </a:solidFill>
              <a:latin typeface="Lustria"/>
              <a:ea typeface="Lustria"/>
              <a:cs typeface="Lustria"/>
              <a:sym typeface="Lustria"/>
            </a:endParaRPr>
          </a:p>
        </p:txBody>
      </p:sp>
      <p:pic>
        <p:nvPicPr>
          <p:cNvPr id="275" name="Google Shape;275;p36"/>
          <p:cNvPicPr preferRelativeResize="0"/>
          <p:nvPr/>
        </p:nvPicPr>
        <p:blipFill rotWithShape="1">
          <a:blip r:embed="rId3">
            <a:alphaModFix/>
          </a:blip>
          <a:srcRect/>
          <a:stretch/>
        </p:blipFill>
        <p:spPr>
          <a:xfrm>
            <a:off x="2128838" y="4543425"/>
            <a:ext cx="4991100" cy="1625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xEl>
                                              <p:pRg st="0" end="0"/>
                                            </p:txEl>
                                          </p:spTgt>
                                        </p:tgtEl>
                                        <p:attrNameLst>
                                          <p:attrName>style.visibility</p:attrName>
                                        </p:attrNameLst>
                                      </p:cBhvr>
                                      <p:to>
                                        <p:strVal val="visible"/>
                                      </p:to>
                                    </p:set>
                                    <p:animEffect transition="in" filter="fade">
                                      <p:cBhvr>
                                        <p:cTn id="12" dur="500"/>
                                        <p:tgtEl>
                                          <p:spTgt spid="2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xEl>
                                              <p:pRg st="1" end="1"/>
                                            </p:txEl>
                                          </p:spTgt>
                                        </p:tgtEl>
                                        <p:attrNameLst>
                                          <p:attrName>style.visibility</p:attrName>
                                        </p:attrNameLst>
                                      </p:cBhvr>
                                      <p:to>
                                        <p:strVal val="visible"/>
                                      </p:to>
                                    </p:set>
                                    <p:animEffect transition="in" filter="fade">
                                      <p:cBhvr>
                                        <p:cTn id="17" dur="500"/>
                                        <p:tgtEl>
                                          <p:spTgt spid="2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gtEl>
                                        <p:attrNameLst>
                                          <p:attrName>style.visibility</p:attrName>
                                        </p:attrNameLst>
                                      </p:cBhvr>
                                      <p:to>
                                        <p:strVal val="visible"/>
                                      </p:to>
                                    </p:set>
                                    <p:animEffect transition="in" filter="fade">
                                      <p:cBhvr>
                                        <p:cTn id="22"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779463" y="62753"/>
            <a:ext cx="7583488"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Troublesome Friends</a:t>
            </a:r>
            <a:endParaRPr sz="4800" b="0" i="0" u="none" strike="noStrike" cap="none">
              <a:solidFill>
                <a:schemeClr val="lt1"/>
              </a:solidFill>
              <a:latin typeface="Libre Baskerville"/>
              <a:ea typeface="Libre Baskerville"/>
              <a:cs typeface="Libre Baskerville"/>
              <a:sym typeface="Libre Baskerville"/>
            </a:endParaRPr>
          </a:p>
        </p:txBody>
      </p:sp>
      <p:sp>
        <p:nvSpPr>
          <p:cNvPr id="165" name="Google Shape;165;p21"/>
          <p:cNvSpPr txBox="1">
            <a:spLocks noGrp="1"/>
          </p:cNvSpPr>
          <p:nvPr>
            <p:ph type="body" idx="1"/>
          </p:nvPr>
        </p:nvSpPr>
        <p:spPr>
          <a:xfrm>
            <a:off x="779463" y="1828800"/>
            <a:ext cx="3566160" cy="4297363"/>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Your parents are concerned that you are hanging out with troublesome older friends. They tell you to stay away and avoid these troublesome friends.  </a:t>
            </a:r>
            <a:endParaRPr sz="2400" b="0" i="0" u="none" strike="noStrike" cap="none">
              <a:solidFill>
                <a:schemeClr val="dk2"/>
              </a:solidFill>
              <a:latin typeface="Lustria"/>
              <a:ea typeface="Lustria"/>
              <a:cs typeface="Lustria"/>
              <a:sym typeface="Lustria"/>
            </a:endParaRPr>
          </a:p>
          <a:p>
            <a:pPr marL="282575" marR="0" lvl="0" indent="-282575" algn="l" rtl="0">
              <a:spcBef>
                <a:spcPts val="2000"/>
              </a:spcBef>
              <a:spcAft>
                <a:spcPts val="0"/>
              </a:spcAft>
              <a:buClr>
                <a:srgbClr val="921F07"/>
              </a:buClr>
              <a:buSzPts val="2400"/>
              <a:buFont typeface="Lustria"/>
              <a:buChar char="•"/>
            </a:pPr>
            <a:r>
              <a:rPr lang="en-US" sz="2400">
                <a:solidFill>
                  <a:srgbClr val="921F07"/>
                </a:solidFill>
              </a:rPr>
              <a:t>Do you still hang out with them</a:t>
            </a:r>
            <a:r>
              <a:rPr lang="en-US" sz="2400" b="0" i="0" u="none" strike="noStrike" cap="none">
                <a:solidFill>
                  <a:srgbClr val="921F07"/>
                </a:solidFill>
                <a:latin typeface="Lustria"/>
                <a:ea typeface="Lustria"/>
                <a:cs typeface="Lustria"/>
                <a:sym typeface="Lustria"/>
              </a:rPr>
              <a:t>?</a:t>
            </a:r>
            <a:endParaRPr/>
          </a:p>
        </p:txBody>
      </p:sp>
      <p:pic>
        <p:nvPicPr>
          <p:cNvPr id="166" name="Google Shape;166;p21"/>
          <p:cNvPicPr preferRelativeResize="0"/>
          <p:nvPr/>
        </p:nvPicPr>
        <p:blipFill rotWithShape="1">
          <a:blip r:embed="rId3">
            <a:alphaModFix/>
          </a:blip>
          <a:srcRect/>
          <a:stretch/>
        </p:blipFill>
        <p:spPr>
          <a:xfrm>
            <a:off x="4778374" y="1981200"/>
            <a:ext cx="4018643" cy="2813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0" end="0"/>
                                            </p:txEl>
                                          </p:spTgt>
                                        </p:tgtEl>
                                        <p:attrNameLst>
                                          <p:attrName>style.visibility</p:attrName>
                                        </p:attrNameLst>
                                      </p:cBhvr>
                                      <p:to>
                                        <p:strVal val="visible"/>
                                      </p:to>
                                    </p:set>
                                    <p:animEffect transition="in" filter="fade">
                                      <p:cBhvr>
                                        <p:cTn id="12" dur="500"/>
                                        <p:tgtEl>
                                          <p:spTgt spid="1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1" end="1"/>
                                            </p:txEl>
                                          </p:spTgt>
                                        </p:tgtEl>
                                        <p:attrNameLst>
                                          <p:attrName>style.visibility</p:attrName>
                                        </p:attrNameLst>
                                      </p:cBhvr>
                                      <p:to>
                                        <p:strVal val="visible"/>
                                      </p:to>
                                    </p:set>
                                    <p:animEffect transition="in" filter="fade">
                                      <p:cBhvr>
                                        <p:cTn id="17" dur="500"/>
                                        <p:tgtEl>
                                          <p:spTgt spid="16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fade">
                                      <p:cBhvr>
                                        <p:cTn id="2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2"/>
          <p:cNvPicPr preferRelativeResize="0"/>
          <p:nvPr/>
        </p:nvPicPr>
        <p:blipFill rotWithShape="1">
          <a:blip r:embed="rId3">
            <a:alphaModFix amt="19000"/>
          </a:blip>
          <a:srcRect/>
          <a:stretch/>
        </p:blipFill>
        <p:spPr>
          <a:xfrm>
            <a:off x="615951" y="1571626"/>
            <a:ext cx="7747000" cy="5155276"/>
          </a:xfrm>
          <a:prstGeom prst="rect">
            <a:avLst/>
          </a:prstGeom>
          <a:noFill/>
          <a:ln>
            <a:noFill/>
          </a:ln>
        </p:spPr>
      </p:pic>
      <p:sp>
        <p:nvSpPr>
          <p:cNvPr id="172" name="Google Shape;172;p22"/>
          <p:cNvSpPr txBox="1">
            <a:spLocks noGrp="1"/>
          </p:cNvSpPr>
          <p:nvPr>
            <p:ph type="body" idx="1"/>
          </p:nvPr>
        </p:nvSpPr>
        <p:spPr>
          <a:xfrm>
            <a:off x="206375" y="1571626"/>
            <a:ext cx="8763000" cy="4778374"/>
          </a:xfrm>
          <a:prstGeom prst="rect">
            <a:avLst/>
          </a:prstGeom>
          <a:noFill/>
          <a:ln>
            <a:noFill/>
          </a:ln>
        </p:spPr>
        <p:txBody>
          <a:bodyPr spcFirstLastPara="1" wrap="square" lIns="91425" tIns="45700" rIns="91425" bIns="45700" anchor="t" anchorCtr="0">
            <a:noAutofit/>
          </a:bodyPr>
          <a:lstStyle/>
          <a:p>
            <a:pPr marL="282575" marR="0" lvl="0" indent="-282575" algn="l" rtl="0">
              <a:lnSpc>
                <a:spcPct val="90000"/>
              </a:lnSpc>
              <a:spcBef>
                <a:spcPts val="0"/>
              </a:spcBef>
              <a:spcAft>
                <a:spcPts val="0"/>
              </a:spcAft>
              <a:buClr>
                <a:schemeClr val="dk2"/>
              </a:buClr>
              <a:buSzPts val="2400"/>
              <a:buFont typeface="Lustria"/>
              <a:buChar char="•"/>
            </a:pPr>
            <a:r>
              <a:rPr lang="en-US" sz="2400" b="1" i="0" u="none" strike="noStrike" cap="none">
                <a:solidFill>
                  <a:schemeClr val="dk2"/>
                </a:solidFill>
                <a:latin typeface="Lustria"/>
                <a:ea typeface="Lustria"/>
                <a:cs typeface="Lustria"/>
                <a:sym typeface="Lustria"/>
              </a:rPr>
              <a:t>You start to play in a really cool tree house near your backyard with your troublesome friends. Your friends tell you that the tree house belongs to them, but your dad disagrees. He says that it lies within your family’s property and belongs to your family. Your friends disagree and begin to pick on you every time you try and enter the tree house.  One day your dad sees this and ki</a:t>
            </a:r>
            <a:r>
              <a:rPr lang="en-US" b="1"/>
              <a:t>ck</a:t>
            </a:r>
            <a:r>
              <a:rPr lang="en-US" sz="2400" b="1" i="0" u="none" strike="noStrike" cap="none">
                <a:solidFill>
                  <a:schemeClr val="dk2"/>
                </a:solidFill>
                <a:latin typeface="Lustria"/>
                <a:ea typeface="Lustria"/>
                <a:cs typeface="Lustria"/>
                <a:sym typeface="Lustria"/>
              </a:rPr>
              <a:t>s all the troublesome kids out.</a:t>
            </a:r>
            <a:endParaRPr/>
          </a:p>
          <a:p>
            <a:pPr marL="282575" marR="0" lvl="0" indent="-282575" algn="l" rtl="0">
              <a:lnSpc>
                <a:spcPct val="90000"/>
              </a:lnSpc>
              <a:spcBef>
                <a:spcPts val="2000"/>
              </a:spcBef>
              <a:spcAft>
                <a:spcPts val="0"/>
              </a:spcAft>
              <a:buClr>
                <a:schemeClr val="dk2"/>
              </a:buClr>
              <a:buSzPts val="2400"/>
              <a:buFont typeface="Lustria"/>
              <a:buChar char="•"/>
            </a:pPr>
            <a:r>
              <a:rPr lang="en-US" sz="2400" b="1" i="0" u="none" strike="noStrike" cap="none">
                <a:solidFill>
                  <a:schemeClr val="dk2"/>
                </a:solidFill>
                <a:latin typeface="Lustria"/>
                <a:ea typeface="Lustria"/>
                <a:cs typeface="Lustria"/>
                <a:sym typeface="Lustria"/>
              </a:rPr>
              <a:t>Your parents banish you from the tree house.  They tell you to stay out and avoid future problems with the troublesome kids. </a:t>
            </a:r>
            <a:endParaRPr sz="2400" b="1" i="0" u="none" strike="noStrike" cap="none">
              <a:solidFill>
                <a:schemeClr val="dk2"/>
              </a:solidFill>
              <a:latin typeface="Lustria"/>
              <a:ea typeface="Lustria"/>
              <a:cs typeface="Lustria"/>
              <a:sym typeface="Lustria"/>
            </a:endParaRPr>
          </a:p>
          <a:p>
            <a:pPr marL="282575" marR="0" lvl="0" indent="-282575" algn="l" rtl="0">
              <a:lnSpc>
                <a:spcPct val="90000"/>
              </a:lnSpc>
              <a:spcBef>
                <a:spcPts val="2000"/>
              </a:spcBef>
              <a:spcAft>
                <a:spcPts val="0"/>
              </a:spcAft>
              <a:buClr>
                <a:schemeClr val="dk1"/>
              </a:buClr>
              <a:buSzPts val="2400"/>
              <a:buFont typeface="Lustria"/>
              <a:buChar char="•"/>
            </a:pPr>
            <a:r>
              <a:rPr lang="en-US" sz="2400" b="1" i="0" u="none" strike="noStrike" cap="none">
                <a:solidFill>
                  <a:schemeClr val="dk1"/>
                </a:solidFill>
                <a:latin typeface="Lustria"/>
                <a:ea typeface="Lustria"/>
                <a:cs typeface="Lustria"/>
                <a:sym typeface="Lustria"/>
              </a:rPr>
              <a:t>Do you stay out?</a:t>
            </a:r>
            <a:endParaRPr sz="2400" b="1" i="0" u="none" strike="noStrike" cap="none">
              <a:solidFill>
                <a:schemeClr val="dk1"/>
              </a:solidFill>
              <a:latin typeface="Lustria"/>
              <a:ea typeface="Lustria"/>
              <a:cs typeface="Lustria"/>
              <a:sym typeface="Lustria"/>
            </a:endParaRPr>
          </a:p>
        </p:txBody>
      </p:sp>
      <p:sp>
        <p:nvSpPr>
          <p:cNvPr id="173" name="Google Shape;173;p22"/>
          <p:cNvSpPr txBox="1">
            <a:spLocks noGrp="1"/>
          </p:cNvSpPr>
          <p:nvPr>
            <p:ph type="title"/>
          </p:nvPr>
        </p:nvSpPr>
        <p:spPr>
          <a:xfrm>
            <a:off x="779463" y="62753"/>
            <a:ext cx="7583488"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a:t>Treehouse</a:t>
            </a:r>
            <a:r>
              <a:rPr lang="en-US" sz="4800" b="0" i="0" u="none" strike="noStrike" cap="none">
                <a:solidFill>
                  <a:schemeClr val="lt1"/>
                </a:solidFill>
                <a:latin typeface="Libre Baskerville"/>
                <a:ea typeface="Libre Baskerville"/>
                <a:cs typeface="Libre Baskerville"/>
                <a:sym typeface="Libre Baskerville"/>
              </a:rPr>
              <a:t> Problem</a:t>
            </a:r>
            <a:endParaRPr sz="4800" b="0" i="0" u="none" strike="noStrike" cap="none">
              <a:solidFill>
                <a:schemeClr val="lt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500"/>
                                        <p:tgtEl>
                                          <p:spTgt spid="1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1" end="1"/>
                                            </p:txEl>
                                          </p:spTgt>
                                        </p:tgtEl>
                                        <p:attrNameLst>
                                          <p:attrName>style.visibility</p:attrName>
                                        </p:attrNameLst>
                                      </p:cBhvr>
                                      <p:to>
                                        <p:strVal val="visible"/>
                                      </p:to>
                                    </p:set>
                                    <p:animEffect transition="in" filter="fade">
                                      <p:cBhvr>
                                        <p:cTn id="17" dur="500"/>
                                        <p:tgtEl>
                                          <p:spTgt spid="1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2" end="2"/>
                                            </p:txEl>
                                          </p:spTgt>
                                        </p:tgtEl>
                                        <p:attrNameLst>
                                          <p:attrName>style.visibility</p:attrName>
                                        </p:attrNameLst>
                                      </p:cBhvr>
                                      <p:to>
                                        <p:strVal val="visible"/>
                                      </p:to>
                                    </p:set>
                                    <p:animEffect transition="in" filter="fade">
                                      <p:cBhvr>
                                        <p:cTn id="22" dur="500"/>
                                        <p:tgtEl>
                                          <p:spTgt spid="1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779463" y="62753"/>
            <a:ext cx="7583488"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Fence issue</a:t>
            </a:r>
            <a:endParaRPr sz="4800" b="0" i="0" u="none" strike="noStrike" cap="none">
              <a:solidFill>
                <a:schemeClr val="lt1"/>
              </a:solidFill>
              <a:latin typeface="Libre Baskerville"/>
              <a:ea typeface="Libre Baskerville"/>
              <a:cs typeface="Libre Baskerville"/>
              <a:sym typeface="Libre Baskerville"/>
            </a:endParaRPr>
          </a:p>
        </p:txBody>
      </p:sp>
      <p:sp>
        <p:nvSpPr>
          <p:cNvPr id="179" name="Google Shape;179;p23"/>
          <p:cNvSpPr txBox="1">
            <a:spLocks noGrp="1"/>
          </p:cNvSpPr>
          <p:nvPr>
            <p:ph type="body" idx="1"/>
          </p:nvPr>
        </p:nvSpPr>
        <p:spPr>
          <a:xfrm>
            <a:off x="779463" y="1828800"/>
            <a:ext cx="3566160" cy="4297363"/>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Your parents take away your allowance so they can build a big fence to keep all of your troublesome friends out of the tree house.</a:t>
            </a:r>
            <a:endParaRPr/>
          </a:p>
          <a:p>
            <a:pPr marL="282575" marR="0" lvl="0" indent="-130175" algn="l" rtl="0">
              <a:spcBef>
                <a:spcPts val="2000"/>
              </a:spcBef>
              <a:spcAft>
                <a:spcPts val="0"/>
              </a:spcAft>
              <a:buClr>
                <a:schemeClr val="dk2"/>
              </a:buClr>
              <a:buSzPts val="2400"/>
              <a:buFont typeface="Lustria"/>
              <a:buNone/>
            </a:pPr>
            <a:endParaRPr sz="2400" b="0" i="0" u="none" strike="noStrike" cap="none">
              <a:solidFill>
                <a:schemeClr val="dk2"/>
              </a:solidFill>
              <a:latin typeface="Lustria"/>
              <a:ea typeface="Lustria"/>
              <a:cs typeface="Lustria"/>
              <a:sym typeface="Lustria"/>
            </a:endParaRPr>
          </a:p>
          <a:p>
            <a:pPr marL="282575" marR="0" lvl="0" indent="-282575" algn="l" rtl="0">
              <a:spcBef>
                <a:spcPts val="2000"/>
              </a:spcBef>
              <a:spcAft>
                <a:spcPts val="0"/>
              </a:spcAft>
              <a:buClr>
                <a:srgbClr val="921F07"/>
              </a:buClr>
              <a:buSzPts val="2400"/>
              <a:buFont typeface="Lustria"/>
              <a:buChar char="•"/>
            </a:pPr>
            <a:r>
              <a:rPr lang="en-US" sz="2400" b="0" i="0" u="none" strike="noStrike" cap="none">
                <a:solidFill>
                  <a:srgbClr val="921F07"/>
                </a:solidFill>
                <a:latin typeface="Lustria"/>
                <a:ea typeface="Lustria"/>
                <a:cs typeface="Lustria"/>
                <a:sym typeface="Lustria"/>
              </a:rPr>
              <a:t>How do you respond?</a:t>
            </a:r>
            <a:endParaRPr sz="2400" b="0" i="0" u="none" strike="noStrike" cap="none">
              <a:solidFill>
                <a:srgbClr val="921F07"/>
              </a:solidFill>
              <a:latin typeface="Lustria"/>
              <a:ea typeface="Lustria"/>
              <a:cs typeface="Lustria"/>
              <a:sym typeface="Lustria"/>
            </a:endParaRPr>
          </a:p>
        </p:txBody>
      </p:sp>
      <p:pic>
        <p:nvPicPr>
          <p:cNvPr id="180" name="Google Shape;180;p23"/>
          <p:cNvPicPr preferRelativeResize="0">
            <a:picLocks noGrp="1"/>
          </p:cNvPicPr>
          <p:nvPr>
            <p:ph type="body" idx="2"/>
          </p:nvPr>
        </p:nvPicPr>
        <p:blipFill rotWithShape="1">
          <a:blip r:embed="rId3">
            <a:alphaModFix/>
          </a:blip>
          <a:srcRect l="22393" r="22394"/>
          <a:stretch/>
        </p:blipFill>
        <p:spPr>
          <a:xfrm>
            <a:off x="4796791" y="1828800"/>
            <a:ext cx="3566160" cy="4297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0" end="0"/>
                                            </p:txEl>
                                          </p:spTgt>
                                        </p:tgtEl>
                                        <p:attrNameLst>
                                          <p:attrName>style.visibility</p:attrName>
                                        </p:attrNameLst>
                                      </p:cBhvr>
                                      <p:to>
                                        <p:strVal val="visible"/>
                                      </p:to>
                                    </p:set>
                                    <p:animEffect transition="in" filter="fade">
                                      <p:cBhvr>
                                        <p:cTn id="12" dur="500"/>
                                        <p:tgtEl>
                                          <p:spTgt spid="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1" end="1"/>
                                            </p:txEl>
                                          </p:spTgt>
                                        </p:tgtEl>
                                        <p:attrNameLst>
                                          <p:attrName>style.visibility</p:attrName>
                                        </p:attrNameLst>
                                      </p:cBhvr>
                                      <p:to>
                                        <p:strVal val="visible"/>
                                      </p:to>
                                    </p:set>
                                    <p:animEffect transition="in" filter="fade">
                                      <p:cBhvr>
                                        <p:cTn id="17" dur="500"/>
                                        <p:tgtEl>
                                          <p:spTgt spid="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2" end="2"/>
                                            </p:txEl>
                                          </p:spTgt>
                                        </p:tgtEl>
                                        <p:attrNameLst>
                                          <p:attrName>style.visibility</p:attrName>
                                        </p:attrNameLst>
                                      </p:cBhvr>
                                      <p:to>
                                        <p:strVal val="visible"/>
                                      </p:to>
                                    </p:set>
                                    <p:animEffect transition="in" filter="fade">
                                      <p:cBhvr>
                                        <p:cTn id="22" dur="500"/>
                                        <p:tgtEl>
                                          <p:spTgt spid="1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fade">
                                      <p:cBhvr>
                                        <p:cTn id="2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779463" y="62753"/>
            <a:ext cx="7583488"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Pay to play</a:t>
            </a:r>
            <a:endParaRPr sz="4800" b="0" i="0" u="none" strike="noStrike" cap="none">
              <a:solidFill>
                <a:schemeClr val="lt1"/>
              </a:solidFill>
              <a:latin typeface="Libre Baskerville"/>
              <a:ea typeface="Libre Baskerville"/>
              <a:cs typeface="Libre Baskerville"/>
              <a:sym typeface="Libre Baskerville"/>
            </a:endParaRPr>
          </a:p>
        </p:txBody>
      </p:sp>
      <p:pic>
        <p:nvPicPr>
          <p:cNvPr id="186" name="Google Shape;186;p24"/>
          <p:cNvPicPr preferRelativeResize="0">
            <a:picLocks noGrp="1"/>
          </p:cNvPicPr>
          <p:nvPr>
            <p:ph type="body" idx="1"/>
          </p:nvPr>
        </p:nvPicPr>
        <p:blipFill rotWithShape="1">
          <a:blip r:embed="rId3">
            <a:alphaModFix/>
          </a:blip>
          <a:srcRect l="19714" r="19713"/>
          <a:stretch/>
        </p:blipFill>
        <p:spPr>
          <a:xfrm>
            <a:off x="779463" y="1828800"/>
            <a:ext cx="3566160" cy="4297363"/>
          </a:xfrm>
          <a:prstGeom prst="rect">
            <a:avLst/>
          </a:prstGeom>
          <a:noFill/>
          <a:ln>
            <a:noFill/>
          </a:ln>
        </p:spPr>
      </p:pic>
      <p:sp>
        <p:nvSpPr>
          <p:cNvPr id="187" name="Google Shape;187;p24"/>
          <p:cNvSpPr txBox="1">
            <a:spLocks noGrp="1"/>
          </p:cNvSpPr>
          <p:nvPr>
            <p:ph type="body" idx="2"/>
          </p:nvPr>
        </p:nvSpPr>
        <p:spPr>
          <a:xfrm>
            <a:off x="4796790" y="1828800"/>
            <a:ext cx="3997959" cy="4297363"/>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Your parents agree to give you back your allowance. However, to show you who’s boss, they tell you that you will have to start paying to play your video games and use your cellphone.</a:t>
            </a:r>
            <a:endParaRPr/>
          </a:p>
          <a:p>
            <a:pPr marL="0" marR="0" lvl="0" indent="0" algn="l" rtl="0">
              <a:spcBef>
                <a:spcPts val="2000"/>
              </a:spcBef>
              <a:spcAft>
                <a:spcPts val="0"/>
              </a:spcAft>
              <a:buClr>
                <a:schemeClr val="dk2"/>
              </a:buClr>
              <a:buFont typeface="Lustria"/>
              <a:buNone/>
            </a:pPr>
            <a:endParaRPr sz="2400" b="0" i="0" u="none" strike="noStrike" cap="none">
              <a:solidFill>
                <a:schemeClr val="dk2"/>
              </a:solidFill>
              <a:latin typeface="Lustria"/>
              <a:ea typeface="Lustria"/>
              <a:cs typeface="Lustria"/>
              <a:sym typeface="Lustria"/>
            </a:endParaRPr>
          </a:p>
          <a:p>
            <a:pPr marL="282575" marR="0" lvl="0" indent="-282575" algn="l" rtl="0">
              <a:spcBef>
                <a:spcPts val="2000"/>
              </a:spcBef>
              <a:spcAft>
                <a:spcPts val="0"/>
              </a:spcAft>
              <a:buClr>
                <a:srgbClr val="921F07"/>
              </a:buClr>
              <a:buSzPts val="2400"/>
              <a:buFont typeface="Lustria"/>
              <a:buChar char="•"/>
            </a:pPr>
            <a:r>
              <a:rPr lang="en-US" sz="2400" b="0" i="0" u="none" strike="noStrike" cap="none">
                <a:solidFill>
                  <a:srgbClr val="921F07"/>
                </a:solidFill>
                <a:latin typeface="Lustria"/>
                <a:ea typeface="Lustria"/>
                <a:cs typeface="Lustria"/>
                <a:sym typeface="Lustria"/>
              </a:rPr>
              <a:t>How do you respond?</a:t>
            </a:r>
            <a:endParaRPr sz="2400" b="0" i="0" u="none" strike="noStrike" cap="none">
              <a:solidFill>
                <a:srgbClr val="921F07"/>
              </a:solidFill>
              <a:latin typeface="Lustria"/>
              <a:ea typeface="Lustria"/>
              <a:cs typeface="Lustria"/>
              <a:sym typeface="Lust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0" end="0"/>
                                            </p:txEl>
                                          </p:spTgt>
                                        </p:tgtEl>
                                        <p:attrNameLst>
                                          <p:attrName>style.visibility</p:attrName>
                                        </p:attrNameLst>
                                      </p:cBhvr>
                                      <p:to>
                                        <p:strVal val="visible"/>
                                      </p:to>
                                    </p:set>
                                    <p:animEffect transition="in" filter="fade">
                                      <p:cBhvr>
                                        <p:cTn id="12" dur="500"/>
                                        <p:tgtEl>
                                          <p:spTgt spid="1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xEl>
                                              <p:pRg st="1" end="1"/>
                                            </p:txEl>
                                          </p:spTgt>
                                        </p:tgtEl>
                                        <p:attrNameLst>
                                          <p:attrName>style.visibility</p:attrName>
                                        </p:attrNameLst>
                                      </p:cBhvr>
                                      <p:to>
                                        <p:strVal val="visible"/>
                                      </p:to>
                                    </p:set>
                                    <p:animEffect transition="in" filter="fade">
                                      <p:cBhvr>
                                        <p:cTn id="17" dur="500"/>
                                        <p:tgtEl>
                                          <p:spTgt spid="1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xEl>
                                              <p:pRg st="2" end="2"/>
                                            </p:txEl>
                                          </p:spTgt>
                                        </p:tgtEl>
                                        <p:attrNameLst>
                                          <p:attrName>style.visibility</p:attrName>
                                        </p:attrNameLst>
                                      </p:cBhvr>
                                      <p:to>
                                        <p:strVal val="visible"/>
                                      </p:to>
                                    </p:set>
                                    <p:animEffect transition="in" filter="fade">
                                      <p:cBhvr>
                                        <p:cTn id="22" dur="500"/>
                                        <p:tgtEl>
                                          <p:spTgt spid="1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gtEl>
                                        <p:attrNameLst>
                                          <p:attrName>style.visibility</p:attrName>
                                        </p:attrNameLst>
                                      </p:cBhvr>
                                      <p:to>
                                        <p:strVal val="visible"/>
                                      </p:to>
                                    </p:set>
                                    <p:animEffect transition="in" filter="fade">
                                      <p:cBhvr>
                                        <p:cTn id="2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779463" y="62753"/>
            <a:ext cx="7583488"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Video game situation</a:t>
            </a:r>
            <a:endParaRPr sz="4800" b="0" i="0" u="none" strike="noStrike" cap="none">
              <a:solidFill>
                <a:schemeClr val="lt1"/>
              </a:solidFill>
              <a:latin typeface="Libre Baskerville"/>
              <a:ea typeface="Libre Baskerville"/>
              <a:cs typeface="Libre Baskerville"/>
              <a:sym typeface="Libre Baskerville"/>
            </a:endParaRPr>
          </a:p>
        </p:txBody>
      </p:sp>
      <p:sp>
        <p:nvSpPr>
          <p:cNvPr id="193" name="Google Shape;193;p25"/>
          <p:cNvSpPr txBox="1">
            <a:spLocks noGrp="1"/>
          </p:cNvSpPr>
          <p:nvPr>
            <p:ph type="body" idx="1"/>
          </p:nvPr>
        </p:nvSpPr>
        <p:spPr>
          <a:xfrm>
            <a:off x="779463" y="1828800"/>
            <a:ext cx="3566160" cy="4297363"/>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0" i="0" u="none" strike="noStrike" cap="none">
                <a:solidFill>
                  <a:schemeClr val="dk2"/>
                </a:solidFill>
                <a:latin typeface="Lustria"/>
                <a:ea typeface="Lustria"/>
                <a:cs typeface="Lustria"/>
                <a:sym typeface="Lustria"/>
              </a:rPr>
              <a:t>Your parents tell you you can play video games again, but you can ONLY play games they select.  The game they have selected is “Rock Band: Sesame Street”.</a:t>
            </a:r>
            <a:endParaRPr/>
          </a:p>
          <a:p>
            <a:pPr marL="282575" marR="0" lvl="0" indent="-130175" algn="l" rtl="0">
              <a:spcBef>
                <a:spcPts val="2000"/>
              </a:spcBef>
              <a:spcAft>
                <a:spcPts val="0"/>
              </a:spcAft>
              <a:buClr>
                <a:schemeClr val="dk2"/>
              </a:buClr>
              <a:buSzPts val="2400"/>
              <a:buFont typeface="Lustria"/>
              <a:buNone/>
            </a:pPr>
            <a:endParaRPr sz="2400" b="0" i="0" u="none" strike="noStrike" cap="none">
              <a:solidFill>
                <a:schemeClr val="dk2"/>
              </a:solidFill>
              <a:latin typeface="Lustria"/>
              <a:ea typeface="Lustria"/>
              <a:cs typeface="Lustria"/>
              <a:sym typeface="Lustria"/>
            </a:endParaRPr>
          </a:p>
          <a:p>
            <a:pPr marL="282575" marR="0" lvl="0" indent="-282575" algn="l" rtl="0">
              <a:spcBef>
                <a:spcPts val="2000"/>
              </a:spcBef>
              <a:spcAft>
                <a:spcPts val="0"/>
              </a:spcAft>
              <a:buClr>
                <a:srgbClr val="921F07"/>
              </a:buClr>
              <a:buSzPts val="2400"/>
              <a:buFont typeface="Lustria"/>
              <a:buChar char="•"/>
            </a:pPr>
            <a:r>
              <a:rPr lang="en-US" sz="2400" b="0" i="0" u="none" strike="noStrike" cap="none">
                <a:solidFill>
                  <a:srgbClr val="921F07"/>
                </a:solidFill>
                <a:latin typeface="Lustria"/>
                <a:ea typeface="Lustria"/>
                <a:cs typeface="Lustria"/>
                <a:sym typeface="Lustria"/>
              </a:rPr>
              <a:t>How do you respond?</a:t>
            </a:r>
            <a:endParaRPr sz="2400" b="0" i="0" u="none" strike="noStrike" cap="none">
              <a:solidFill>
                <a:srgbClr val="921F07"/>
              </a:solidFill>
              <a:latin typeface="Lustria"/>
              <a:ea typeface="Lustria"/>
              <a:cs typeface="Lustria"/>
              <a:sym typeface="Lustria"/>
            </a:endParaRPr>
          </a:p>
        </p:txBody>
      </p:sp>
      <p:pic>
        <p:nvPicPr>
          <p:cNvPr id="194" name="Google Shape;194;p25"/>
          <p:cNvPicPr preferRelativeResize="0">
            <a:picLocks noGrp="1"/>
          </p:cNvPicPr>
          <p:nvPr>
            <p:ph type="body" idx="2"/>
          </p:nvPr>
        </p:nvPicPr>
        <p:blipFill rotWithShape="1">
          <a:blip r:embed="rId3">
            <a:alphaModFix/>
          </a:blip>
          <a:srcRect l="8515" r="8514"/>
          <a:stretch/>
        </p:blipFill>
        <p:spPr>
          <a:xfrm>
            <a:off x="4796791" y="1828800"/>
            <a:ext cx="3566160" cy="4297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0" end="0"/>
                                            </p:txEl>
                                          </p:spTgt>
                                        </p:tgtEl>
                                        <p:attrNameLst>
                                          <p:attrName>style.visibility</p:attrName>
                                        </p:attrNameLst>
                                      </p:cBhvr>
                                      <p:to>
                                        <p:strVal val="visible"/>
                                      </p:to>
                                    </p:set>
                                    <p:animEffect transition="in" filter="fade">
                                      <p:cBhvr>
                                        <p:cTn id="12" dur="500"/>
                                        <p:tgtEl>
                                          <p:spTgt spid="1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1" end="1"/>
                                            </p:txEl>
                                          </p:spTgt>
                                        </p:tgtEl>
                                        <p:attrNameLst>
                                          <p:attrName>style.visibility</p:attrName>
                                        </p:attrNameLst>
                                      </p:cBhvr>
                                      <p:to>
                                        <p:strVal val="visible"/>
                                      </p:to>
                                    </p:set>
                                    <p:animEffect transition="in" filter="fade">
                                      <p:cBhvr>
                                        <p:cTn id="17" dur="500"/>
                                        <p:tgtEl>
                                          <p:spTgt spid="19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
                                            <p:txEl>
                                              <p:pRg st="2" end="2"/>
                                            </p:txEl>
                                          </p:spTgt>
                                        </p:tgtEl>
                                        <p:attrNameLst>
                                          <p:attrName>style.visibility</p:attrName>
                                        </p:attrNameLst>
                                      </p:cBhvr>
                                      <p:to>
                                        <p:strVal val="visible"/>
                                      </p:to>
                                    </p:set>
                                    <p:animEffect transition="in" filter="fade">
                                      <p:cBhvr>
                                        <p:cTn id="22" dur="500"/>
                                        <p:tgtEl>
                                          <p:spTgt spid="19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animEffect transition="in" filter="fade">
                                      <p:cBhvr>
                                        <p:cTn id="2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6"/>
          <p:cNvPicPr preferRelativeResize="0"/>
          <p:nvPr/>
        </p:nvPicPr>
        <p:blipFill rotWithShape="1">
          <a:blip r:embed="rId3">
            <a:alphaModFix amt="16000"/>
          </a:blip>
          <a:srcRect/>
          <a:stretch/>
        </p:blipFill>
        <p:spPr>
          <a:xfrm>
            <a:off x="3695700" y="1492250"/>
            <a:ext cx="5308600" cy="5308600"/>
          </a:xfrm>
          <a:prstGeom prst="rect">
            <a:avLst/>
          </a:prstGeom>
          <a:noFill/>
          <a:ln>
            <a:noFill/>
          </a:ln>
        </p:spPr>
      </p:pic>
      <p:sp>
        <p:nvSpPr>
          <p:cNvPr id="200" name="Google Shape;200;p26"/>
          <p:cNvSpPr txBox="1">
            <a:spLocks noGrp="1"/>
          </p:cNvSpPr>
          <p:nvPr>
            <p:ph type="title"/>
          </p:nvPr>
        </p:nvSpPr>
        <p:spPr>
          <a:xfrm>
            <a:off x="779463" y="62753"/>
            <a:ext cx="7583488"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Sesame Street mania</a:t>
            </a:r>
            <a:endParaRPr sz="4800" b="0" i="0" u="none" strike="noStrike" cap="none">
              <a:solidFill>
                <a:schemeClr val="lt1"/>
              </a:solidFill>
              <a:latin typeface="Libre Baskerville"/>
              <a:ea typeface="Libre Baskerville"/>
              <a:cs typeface="Libre Baskerville"/>
              <a:sym typeface="Libre Baskerville"/>
            </a:endParaRPr>
          </a:p>
        </p:txBody>
      </p:sp>
      <p:sp>
        <p:nvSpPr>
          <p:cNvPr id="201" name="Google Shape;201;p26"/>
          <p:cNvSpPr txBox="1">
            <a:spLocks noGrp="1"/>
          </p:cNvSpPr>
          <p:nvPr>
            <p:ph type="body" idx="1"/>
          </p:nvPr>
        </p:nvSpPr>
        <p:spPr>
          <a:xfrm>
            <a:off x="1" y="1492250"/>
            <a:ext cx="9144000" cy="4633913"/>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400"/>
              <a:buFont typeface="Lustria"/>
              <a:buChar char="•"/>
            </a:pPr>
            <a:r>
              <a:rPr lang="en-US" sz="2400" b="1" i="0" u="none" strike="noStrike" cap="none">
                <a:solidFill>
                  <a:schemeClr val="dk2"/>
                </a:solidFill>
                <a:latin typeface="Lustria"/>
                <a:ea typeface="Lustria"/>
                <a:cs typeface="Lustria"/>
                <a:sym typeface="Lustria"/>
              </a:rPr>
              <a:t>You destroy your family’s copy of “Rock Band: Sesame Street”.  Your mom freaks out; it was her favorite game! She banishes you to your room and takes away your allowance and cellphone.  She disables the internet connection so you have no way of communicating with your friends. You are no longer allowed to leave the house until the game is paid for.  You must also apologize to your parents and prove your commitment to the family by singing all of the Sesame Street songs out loud in the front yard.</a:t>
            </a:r>
            <a:endParaRPr/>
          </a:p>
          <a:p>
            <a:pPr marL="282575" marR="0" lvl="0" indent="-130175" algn="l" rtl="0">
              <a:spcBef>
                <a:spcPts val="2000"/>
              </a:spcBef>
              <a:spcAft>
                <a:spcPts val="0"/>
              </a:spcAft>
              <a:buClr>
                <a:schemeClr val="dk2"/>
              </a:buClr>
              <a:buSzPts val="2400"/>
              <a:buFont typeface="Lustria"/>
              <a:buNone/>
            </a:pPr>
            <a:endParaRPr sz="2400" b="1" i="0" u="none" strike="noStrike" cap="none">
              <a:solidFill>
                <a:schemeClr val="dk2"/>
              </a:solidFill>
              <a:latin typeface="Lustria"/>
              <a:ea typeface="Lustria"/>
              <a:cs typeface="Lustria"/>
              <a:sym typeface="Lustria"/>
            </a:endParaRPr>
          </a:p>
          <a:p>
            <a:pPr marL="282575" marR="0" lvl="0" indent="-282575" algn="l" rtl="0">
              <a:spcBef>
                <a:spcPts val="2000"/>
              </a:spcBef>
              <a:spcAft>
                <a:spcPts val="0"/>
              </a:spcAft>
              <a:buClr>
                <a:srgbClr val="921F07"/>
              </a:buClr>
              <a:buSzPts val="2400"/>
              <a:buFont typeface="Lustria"/>
              <a:buChar char="•"/>
            </a:pPr>
            <a:r>
              <a:rPr lang="en-US" sz="2400" b="1" i="0" u="none" strike="noStrike" cap="none">
                <a:solidFill>
                  <a:srgbClr val="921F07"/>
                </a:solidFill>
                <a:latin typeface="Lustria"/>
                <a:ea typeface="Lustria"/>
                <a:cs typeface="Lustria"/>
                <a:sym typeface="Lustria"/>
              </a:rPr>
              <a:t>How do you respond?</a:t>
            </a:r>
            <a:endParaRPr sz="2400" b="1" i="0" u="none" strike="noStrike" cap="none">
              <a:solidFill>
                <a:srgbClr val="921F07"/>
              </a:solidFill>
              <a:latin typeface="Lustria"/>
              <a:ea typeface="Lustria"/>
              <a:cs typeface="Lustria"/>
              <a:sym typeface="Lust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0" end="0"/>
                                            </p:txEl>
                                          </p:spTgt>
                                        </p:tgtEl>
                                        <p:attrNameLst>
                                          <p:attrName>style.visibility</p:attrName>
                                        </p:attrNameLst>
                                      </p:cBhvr>
                                      <p:to>
                                        <p:strVal val="visible"/>
                                      </p:to>
                                    </p:set>
                                    <p:animEffect transition="in" filter="fade">
                                      <p:cBhvr>
                                        <p:cTn id="12" dur="500"/>
                                        <p:tgtEl>
                                          <p:spTgt spid="20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1" end="1"/>
                                            </p:txEl>
                                          </p:spTgt>
                                        </p:tgtEl>
                                        <p:attrNameLst>
                                          <p:attrName>style.visibility</p:attrName>
                                        </p:attrNameLst>
                                      </p:cBhvr>
                                      <p:to>
                                        <p:strVal val="visible"/>
                                      </p:to>
                                    </p:set>
                                    <p:animEffect transition="in" filter="fade">
                                      <p:cBhvr>
                                        <p:cTn id="17" dur="500"/>
                                        <p:tgtEl>
                                          <p:spTgt spid="20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2" end="2"/>
                                            </p:txEl>
                                          </p:spTgt>
                                        </p:tgtEl>
                                        <p:attrNameLst>
                                          <p:attrName>style.visibility</p:attrName>
                                        </p:attrNameLst>
                                      </p:cBhvr>
                                      <p:to>
                                        <p:strVal val="visible"/>
                                      </p:to>
                                    </p:set>
                                    <p:animEffect transition="in" filter="fade">
                                      <p:cBhvr>
                                        <p:cTn id="22" dur="500"/>
                                        <p:tgtEl>
                                          <p:spTgt spid="2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779463" y="62753"/>
            <a:ext cx="7583488" cy="12831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iPod Threat!</a:t>
            </a:r>
            <a:endParaRPr sz="4800" b="0" i="0" u="none" strike="noStrike" cap="none">
              <a:solidFill>
                <a:schemeClr val="lt1"/>
              </a:solidFill>
              <a:latin typeface="Libre Baskerville"/>
              <a:ea typeface="Libre Baskerville"/>
              <a:cs typeface="Libre Baskerville"/>
              <a:sym typeface="Libre Baskerville"/>
            </a:endParaRPr>
          </a:p>
        </p:txBody>
      </p:sp>
      <p:sp>
        <p:nvSpPr>
          <p:cNvPr id="207" name="Google Shape;207;p27"/>
          <p:cNvSpPr txBox="1">
            <a:spLocks noGrp="1"/>
          </p:cNvSpPr>
          <p:nvPr>
            <p:ph type="body" idx="1"/>
          </p:nvPr>
        </p:nvSpPr>
        <p:spPr>
          <a:xfrm>
            <a:off x="779463" y="1635126"/>
            <a:ext cx="3566160" cy="4746624"/>
          </a:xfrm>
          <a:prstGeom prst="rect">
            <a:avLst/>
          </a:prstGeom>
          <a:noFill/>
          <a:ln>
            <a:noFill/>
          </a:ln>
        </p:spPr>
        <p:txBody>
          <a:bodyPr spcFirstLastPara="1" wrap="square" lIns="91425" tIns="45700" rIns="91425" bIns="45700" anchor="t" anchorCtr="0">
            <a:noAutofit/>
          </a:bodyPr>
          <a:lstStyle/>
          <a:p>
            <a:pPr marL="282575" marR="0" lvl="0" indent="-282575" algn="l" rtl="0">
              <a:spcBef>
                <a:spcPts val="0"/>
              </a:spcBef>
              <a:spcAft>
                <a:spcPts val="0"/>
              </a:spcAft>
              <a:buClr>
                <a:schemeClr val="dk2"/>
              </a:buClr>
              <a:buSzPts val="2000"/>
              <a:buFont typeface="Lustria"/>
              <a:buChar char="•"/>
            </a:pPr>
            <a:r>
              <a:rPr lang="en-US" sz="2000" b="0" i="0" u="none" strike="noStrike" cap="none">
                <a:solidFill>
                  <a:schemeClr val="dk2"/>
                </a:solidFill>
                <a:latin typeface="Lustria"/>
                <a:ea typeface="Lustria"/>
                <a:cs typeface="Lustria"/>
                <a:sym typeface="Lustria"/>
              </a:rPr>
              <a:t>Your parents have discovered that you have hidden an iPod touch and a cellphone in your closet.  They heard you using them both one night.  Your sister overheard your parents whispering their secret plan.  Your parents plan on sneaking into your room and confiscating your last prize possessions.</a:t>
            </a:r>
            <a:endParaRPr/>
          </a:p>
          <a:p>
            <a:pPr marL="282575" marR="0" lvl="0" indent="-282575" algn="l" rtl="0">
              <a:spcBef>
                <a:spcPts val="2000"/>
              </a:spcBef>
              <a:spcAft>
                <a:spcPts val="0"/>
              </a:spcAft>
              <a:buClr>
                <a:srgbClr val="921F07"/>
              </a:buClr>
              <a:buSzPts val="2000"/>
              <a:buFont typeface="Lustria"/>
              <a:buChar char="•"/>
            </a:pPr>
            <a:r>
              <a:rPr lang="en-US" sz="2000" b="0" i="0" u="none" strike="noStrike" cap="none">
                <a:solidFill>
                  <a:srgbClr val="921F07"/>
                </a:solidFill>
                <a:latin typeface="Lustria"/>
                <a:ea typeface="Lustria"/>
                <a:cs typeface="Lustria"/>
                <a:sym typeface="Lustria"/>
              </a:rPr>
              <a:t>How do you respond? </a:t>
            </a:r>
            <a:endParaRPr sz="2000" b="0" i="0" u="none" strike="noStrike" cap="none">
              <a:solidFill>
                <a:srgbClr val="921F07"/>
              </a:solidFill>
              <a:latin typeface="Lustria"/>
              <a:ea typeface="Lustria"/>
              <a:cs typeface="Lustria"/>
              <a:sym typeface="Lustria"/>
            </a:endParaRPr>
          </a:p>
        </p:txBody>
      </p:sp>
      <p:pic>
        <p:nvPicPr>
          <p:cNvPr id="208" name="Google Shape;208;p27"/>
          <p:cNvPicPr preferRelativeResize="0">
            <a:picLocks noGrp="1"/>
          </p:cNvPicPr>
          <p:nvPr>
            <p:ph type="body" idx="2"/>
          </p:nvPr>
        </p:nvPicPr>
        <p:blipFill rotWithShape="1">
          <a:blip r:embed="rId3">
            <a:alphaModFix/>
          </a:blip>
          <a:srcRect l="408" r="409"/>
          <a:stretch/>
        </p:blipFill>
        <p:spPr>
          <a:xfrm>
            <a:off x="4796791" y="1828800"/>
            <a:ext cx="3566160" cy="4297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xEl>
                                              <p:pRg st="0" end="0"/>
                                            </p:txEl>
                                          </p:spTgt>
                                        </p:tgtEl>
                                        <p:attrNameLst>
                                          <p:attrName>style.visibility</p:attrName>
                                        </p:attrNameLst>
                                      </p:cBhvr>
                                      <p:to>
                                        <p:strVal val="visible"/>
                                      </p:to>
                                    </p:set>
                                    <p:animEffect transition="in" filter="fade">
                                      <p:cBhvr>
                                        <p:cTn id="12" dur="500"/>
                                        <p:tgtEl>
                                          <p:spTgt spid="2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
                                            <p:txEl>
                                              <p:pRg st="1" end="1"/>
                                            </p:txEl>
                                          </p:spTgt>
                                        </p:tgtEl>
                                        <p:attrNameLst>
                                          <p:attrName>style.visibility</p:attrName>
                                        </p:attrNameLst>
                                      </p:cBhvr>
                                      <p:to>
                                        <p:strVal val="visible"/>
                                      </p:to>
                                    </p:set>
                                    <p:animEffect transition="in" filter="fade">
                                      <p:cBhvr>
                                        <p:cTn id="17" dur="500"/>
                                        <p:tgtEl>
                                          <p:spTgt spid="2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fade">
                                      <p:cBhvr>
                                        <p:cTn id="22"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ctrTitle"/>
          </p:nvPr>
        </p:nvSpPr>
        <p:spPr>
          <a:xfrm>
            <a:off x="779463" y="1918447"/>
            <a:ext cx="7583488" cy="14700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Font typeface="Libre Baskerville"/>
              <a:buNone/>
            </a:pPr>
            <a:r>
              <a:rPr lang="en-US" sz="4800" b="0" i="0" u="none" strike="noStrike" cap="none">
                <a:solidFill>
                  <a:schemeClr val="lt1"/>
                </a:solidFill>
                <a:latin typeface="Libre Baskerville"/>
                <a:ea typeface="Libre Baskerville"/>
                <a:cs typeface="Libre Baskerville"/>
                <a:sym typeface="Libre Baskerville"/>
              </a:rPr>
              <a:t>Darn British</a:t>
            </a:r>
            <a:endParaRPr sz="4800" b="0" i="0" u="none" strike="noStrike" cap="none">
              <a:solidFill>
                <a:schemeClr val="lt1"/>
              </a:solidFill>
              <a:latin typeface="Libre Baskerville"/>
              <a:ea typeface="Libre Baskerville"/>
              <a:cs typeface="Libre Baskerville"/>
              <a:sym typeface="Libre Baskerville"/>
            </a:endParaRPr>
          </a:p>
        </p:txBody>
      </p:sp>
      <p:sp>
        <p:nvSpPr>
          <p:cNvPr id="220" name="Google Shape;220;p29"/>
          <p:cNvSpPr txBox="1">
            <a:spLocks noGrp="1"/>
          </p:cNvSpPr>
          <p:nvPr>
            <p:ph type="subTitle" idx="1"/>
          </p:nvPr>
        </p:nvSpPr>
        <p:spPr>
          <a:xfrm>
            <a:off x="779463" y="3478306"/>
            <a:ext cx="7583487"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Lustria"/>
              <a:buNone/>
            </a:pPr>
            <a:r>
              <a:rPr lang="en-US" sz="2400" b="0" i="0" u="none" strike="noStrike" cap="none">
                <a:solidFill>
                  <a:schemeClr val="dk2"/>
                </a:solidFill>
                <a:latin typeface="Lustria"/>
                <a:ea typeface="Lustria"/>
                <a:cs typeface="Lustria"/>
                <a:sym typeface="Lustria"/>
              </a:rPr>
              <a:t>EQ:  What actions by the British government pushed the American colonists to rebel and cause the outbreak of the American Revolutionary War?</a:t>
            </a:r>
            <a:endParaRPr sz="2400" b="0" i="0" u="none" strike="noStrike" cap="none">
              <a:solidFill>
                <a:schemeClr val="dk2"/>
              </a:solidFill>
              <a:latin typeface="Lustria"/>
              <a:ea typeface="Lustria"/>
              <a:cs typeface="Lustria"/>
              <a:sym typeface="Lustria"/>
            </a:endParaRPr>
          </a:p>
        </p:txBody>
      </p:sp>
      <p:pic>
        <p:nvPicPr>
          <p:cNvPr id="221" name="Google Shape;221;p29"/>
          <p:cNvPicPr preferRelativeResize="0"/>
          <p:nvPr/>
        </p:nvPicPr>
        <p:blipFill rotWithShape="1">
          <a:blip r:embed="rId3">
            <a:alphaModFix/>
          </a:blip>
          <a:srcRect/>
          <a:stretch/>
        </p:blipFill>
        <p:spPr>
          <a:xfrm rot="-1112301">
            <a:off x="263771" y="516626"/>
            <a:ext cx="3606800" cy="2247900"/>
          </a:xfrm>
          <a:prstGeom prst="rect">
            <a:avLst/>
          </a:prstGeom>
          <a:noFill/>
          <a:ln>
            <a:noFill/>
          </a:ln>
        </p:spPr>
      </p:pic>
      <p:pic>
        <p:nvPicPr>
          <p:cNvPr id="222" name="Google Shape;222;p29"/>
          <p:cNvPicPr preferRelativeResize="0"/>
          <p:nvPr/>
        </p:nvPicPr>
        <p:blipFill rotWithShape="1">
          <a:blip r:embed="rId4">
            <a:alphaModFix/>
          </a:blip>
          <a:srcRect/>
          <a:stretch/>
        </p:blipFill>
        <p:spPr>
          <a:xfrm rot="1254316">
            <a:off x="5459264" y="559663"/>
            <a:ext cx="3442046" cy="2179962"/>
          </a:xfrm>
          <a:prstGeom prst="rect">
            <a:avLst/>
          </a:prstGeom>
          <a:noFill/>
          <a:ln>
            <a:noFill/>
          </a:ln>
        </p:spPr>
      </p:pic>
    </p:spTree>
  </p:cSld>
  <p:clrMapOvr>
    <a:masterClrMapping/>
  </p:clrMapOvr>
</p:sld>
</file>

<file path=ppt/theme/theme1.xml><?xml version="1.0" encoding="utf-8"?>
<a:theme xmlns:a="http://schemas.openxmlformats.org/drawingml/2006/main" name="Precedent">
  <a:themeElements>
    <a:clrScheme name="Precedent">
      <a:dk1>
        <a:srgbClr val="921F07"/>
      </a:dk1>
      <a:lt1>
        <a:srgbClr val="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874</Words>
  <Application>Microsoft Macintosh PowerPoint</Application>
  <PresentationFormat>On-screen Show (4:3)</PresentationFormat>
  <Paragraphs>57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Libre Baskerville</vt:lpstr>
      <vt:lpstr>Arial</vt:lpstr>
      <vt:lpstr>Lustria</vt:lpstr>
      <vt:lpstr>Precedent</vt:lpstr>
      <vt:lpstr>Darn Parents</vt:lpstr>
      <vt:lpstr>Troublesome Friends</vt:lpstr>
      <vt:lpstr>Treehouse Problem</vt:lpstr>
      <vt:lpstr>Fence issue</vt:lpstr>
      <vt:lpstr>Pay to play</vt:lpstr>
      <vt:lpstr>Video game situation</vt:lpstr>
      <vt:lpstr>Sesame Street mania</vt:lpstr>
      <vt:lpstr>iPod Threat!</vt:lpstr>
      <vt:lpstr>Darn British</vt:lpstr>
      <vt:lpstr>Troublesome friends= Navigation Acts</vt:lpstr>
      <vt:lpstr>TREEHOUSE PROBLEM= FRENCH &amp; INDIAN WAR</vt:lpstr>
      <vt:lpstr>Fence Issue= Stamp Act</vt:lpstr>
      <vt:lpstr>Pay to Play= Townshend Acts</vt:lpstr>
      <vt:lpstr>Video Situation= Tea Act</vt:lpstr>
      <vt:lpstr>Sesame Street Mania= Coercive Acts</vt:lpstr>
      <vt:lpstr>iPod Threat= Lexington &amp; Concord</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Darn Parents</dc:title>
  <cp:lastModifiedBy>Microsoft Office User</cp:lastModifiedBy>
  <cp:revision>1</cp:revision>
  <dcterms:modified xsi:type="dcterms:W3CDTF">2018-09-19T20:39:44Z</dcterms:modified>
</cp:coreProperties>
</file>