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</p:sldMasterIdLst>
  <p:notesMasterIdLst>
    <p:notesMasterId r:id="rId5"/>
  </p:notesMasterIdLst>
  <p:sldIdLst>
    <p:sldId id="278" r:id="rId3"/>
    <p:sldId id="286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0"/>
    <p:restoredTop sz="94729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8488170b7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8488170b7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8488170b7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48488170b7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2551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0BEF2"/>
                </a:solidFill>
              </a:defRPr>
            </a:lvl1pPr>
            <a:lvl2pPr lvl="1" rtl="0">
              <a:buNone/>
              <a:defRPr>
                <a:solidFill>
                  <a:srgbClr val="00BEF2"/>
                </a:solidFill>
              </a:defRPr>
            </a:lvl2pPr>
            <a:lvl3pPr lvl="2" rtl="0">
              <a:buNone/>
              <a:defRPr>
                <a:solidFill>
                  <a:srgbClr val="00BEF2"/>
                </a:solidFill>
              </a:defRPr>
            </a:lvl3pPr>
            <a:lvl4pPr lvl="3" rtl="0">
              <a:buNone/>
              <a:defRPr>
                <a:solidFill>
                  <a:srgbClr val="00BEF2"/>
                </a:solidFill>
              </a:defRPr>
            </a:lvl4pPr>
            <a:lvl5pPr lvl="4" rtl="0">
              <a:buNone/>
              <a:defRPr>
                <a:solidFill>
                  <a:srgbClr val="00BEF2"/>
                </a:solidFill>
              </a:defRPr>
            </a:lvl5pPr>
            <a:lvl6pPr lvl="5" rtl="0">
              <a:buNone/>
              <a:defRPr>
                <a:solidFill>
                  <a:srgbClr val="00BEF2"/>
                </a:solidFill>
              </a:defRPr>
            </a:lvl6pPr>
            <a:lvl7pPr lvl="6" rtl="0">
              <a:buNone/>
              <a:defRPr>
                <a:solidFill>
                  <a:srgbClr val="00BEF2"/>
                </a:solidFill>
              </a:defRPr>
            </a:lvl7pPr>
            <a:lvl8pPr lvl="7" rtl="0">
              <a:buNone/>
              <a:defRPr>
                <a:solidFill>
                  <a:srgbClr val="00BEF2"/>
                </a:solidFill>
              </a:defRPr>
            </a:lvl8pPr>
            <a:lvl9pPr lvl="8" rtl="0">
              <a:buNone/>
              <a:defRPr>
                <a:solidFill>
                  <a:srgbClr val="00BEF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2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0BEF2"/>
                </a:solidFill>
              </a:defRPr>
            </a:lvl1pPr>
            <a:lvl2pPr lvl="1" rtl="0">
              <a:buNone/>
              <a:defRPr>
                <a:solidFill>
                  <a:srgbClr val="00BEF2"/>
                </a:solidFill>
              </a:defRPr>
            </a:lvl2pPr>
            <a:lvl3pPr lvl="2" rtl="0">
              <a:buNone/>
              <a:defRPr>
                <a:solidFill>
                  <a:srgbClr val="00BEF2"/>
                </a:solidFill>
              </a:defRPr>
            </a:lvl3pPr>
            <a:lvl4pPr lvl="3" rtl="0">
              <a:buNone/>
              <a:defRPr>
                <a:solidFill>
                  <a:srgbClr val="00BEF2"/>
                </a:solidFill>
              </a:defRPr>
            </a:lvl4pPr>
            <a:lvl5pPr lvl="4" rtl="0">
              <a:buNone/>
              <a:defRPr>
                <a:solidFill>
                  <a:srgbClr val="00BEF2"/>
                </a:solidFill>
              </a:defRPr>
            </a:lvl5pPr>
            <a:lvl6pPr lvl="5" rtl="0">
              <a:buNone/>
              <a:defRPr>
                <a:solidFill>
                  <a:srgbClr val="00BEF2"/>
                </a:solidFill>
              </a:defRPr>
            </a:lvl6pPr>
            <a:lvl7pPr lvl="6" rtl="0">
              <a:buNone/>
              <a:defRPr>
                <a:solidFill>
                  <a:srgbClr val="00BEF2"/>
                </a:solidFill>
              </a:defRPr>
            </a:lvl7pPr>
            <a:lvl8pPr lvl="7" rtl="0">
              <a:buNone/>
              <a:defRPr>
                <a:solidFill>
                  <a:srgbClr val="00BEF2"/>
                </a:solidFill>
              </a:defRPr>
            </a:lvl8pPr>
            <a:lvl9pPr lvl="8" rtl="0">
              <a:buNone/>
              <a:defRPr>
                <a:solidFill>
                  <a:srgbClr val="00BEF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Pass</a:t>
            </a:r>
            <a:endParaRPr/>
          </a:p>
        </p:txBody>
      </p:sp>
      <p:sp>
        <p:nvSpPr>
          <p:cNvPr id="458" name="Google Shape;458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Identify  TWO weaknesses of the Articles of Confederation.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Explain why those weaknesses are bad for a government.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9" name="Google Shape;459;p71" descr="Image result for weak govern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13" y="2312875"/>
            <a:ext cx="4028575" cy="2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9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Claim Writing</a:t>
            </a:r>
            <a:endParaRPr sz="3000"/>
          </a:p>
        </p:txBody>
      </p:sp>
      <p:sp>
        <p:nvSpPr>
          <p:cNvPr id="529" name="Google Shape;529;p79"/>
          <p:cNvSpPr txBox="1">
            <a:spLocks noGrp="1"/>
          </p:cNvSpPr>
          <p:nvPr>
            <p:ph type="body" idx="1"/>
          </p:nvPr>
        </p:nvSpPr>
        <p:spPr>
          <a:xfrm>
            <a:off x="697625" y="1320125"/>
            <a:ext cx="7803900" cy="28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Claim: </a:t>
            </a:r>
            <a:r>
              <a:rPr lang="en">
                <a:solidFill>
                  <a:schemeClr val="accent1"/>
                </a:solidFill>
              </a:rPr>
              <a:t>A sentence that outlines the author’s argument for a piece of writing</a:t>
            </a:r>
            <a:endParaRPr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Write a claim based on the follow prompt: </a:t>
            </a:r>
            <a:r>
              <a:rPr lang="en">
                <a:solidFill>
                  <a:schemeClr val="accent5"/>
                </a:solidFill>
              </a:rPr>
              <a:t>How did Shay’s Rebellion show how weak the Articles of Confederation were?</a:t>
            </a:r>
            <a:endParaRPr>
              <a:solidFill>
                <a:schemeClr val="accent5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>
                <a:solidFill>
                  <a:schemeClr val="dk1"/>
                </a:solidFill>
              </a:rPr>
              <a:t>Remember, a claim is a topic + position +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7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</vt:lpstr>
      <vt:lpstr>Arial</vt:lpstr>
      <vt:lpstr>Source Sans Pro</vt:lpstr>
      <vt:lpstr>Oswald</vt:lpstr>
      <vt:lpstr>Average</vt:lpstr>
      <vt:lpstr>Slate</vt:lpstr>
      <vt:lpstr>Gremio template</vt:lpstr>
      <vt:lpstr>Exit Pass</vt:lpstr>
      <vt:lpstr>Claim Writing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Pass</dc:title>
  <cp:lastModifiedBy>Microsoft Office User</cp:lastModifiedBy>
  <cp:revision>1</cp:revision>
  <dcterms:modified xsi:type="dcterms:W3CDTF">2018-12-01T21:36:31Z</dcterms:modified>
</cp:coreProperties>
</file>